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53544998-5827-429B-8600-F7F825D499B8}"/>
    <pc:docChg chg="modSld">
      <pc:chgData name="Alexis Fermanis" userId="0d5f028f-4cb3-495c-b819-bd49a1291f9d" providerId="ADAL" clId="{53544998-5827-429B-8600-F7F825D499B8}" dt="2023-12-05T15:05:48.391" v="1" actId="5793"/>
      <pc:docMkLst>
        <pc:docMk/>
      </pc:docMkLst>
      <pc:sldChg chg="modSp mod">
        <pc:chgData name="Alexis Fermanis" userId="0d5f028f-4cb3-495c-b819-bd49a1291f9d" providerId="ADAL" clId="{53544998-5827-429B-8600-F7F825D499B8}" dt="2023-12-05T15:05:48.39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53544998-5827-429B-8600-F7F825D499B8}" dt="2023-12-05T15:05:48.39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D4D0EF84-6647-4443-8D1E-CBE2F6682C1B}"/>
    <pc:docChg chg="modMainMaster">
      <pc:chgData name="Madelyn Hip" userId="65c2be8d-a49b-4bec-a1e9-3db3757aa0f9" providerId="ADAL" clId="{D4D0EF84-6647-4443-8D1E-CBE2F6682C1B}" dt="2023-11-30T13:58:16.798" v="0" actId="14826"/>
      <pc:docMkLst>
        <pc:docMk/>
      </pc:docMkLst>
      <pc:sldMasterChg chg="modSp">
        <pc:chgData name="Madelyn Hip" userId="65c2be8d-a49b-4bec-a1e9-3db3757aa0f9" providerId="ADAL" clId="{D4D0EF84-6647-4443-8D1E-CBE2F6682C1B}" dt="2023-11-30T13:58:16.79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D4D0EF84-6647-4443-8D1E-CBE2F6682C1B}" dt="2023-11-30T13:58:16.79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