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281B9D60-5AA8-4DD2-B2A8-B022578EEFEE}"/>
    <pc:docChg chg="modSld">
      <pc:chgData name="Alexis Fermanis" userId="0d5f028f-4cb3-495c-b819-bd49a1291f9d" providerId="ADAL" clId="{281B9D60-5AA8-4DD2-B2A8-B022578EEFEE}" dt="2023-12-05T15:03:49.455" v="1" actId="5793"/>
      <pc:docMkLst>
        <pc:docMk/>
      </pc:docMkLst>
      <pc:sldChg chg="modSp mod">
        <pc:chgData name="Alexis Fermanis" userId="0d5f028f-4cb3-495c-b819-bd49a1291f9d" providerId="ADAL" clId="{281B9D60-5AA8-4DD2-B2A8-B022578EEFEE}" dt="2023-12-05T15:03:49.455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281B9D60-5AA8-4DD2-B2A8-B022578EEFEE}" dt="2023-12-05T15:03:49.455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8EB9BB2D-60B2-4E8C-810D-D0CB7FCE1B16}"/>
    <pc:docChg chg="modMainMaster">
      <pc:chgData name="Madelyn Hip" userId="65c2be8d-a49b-4bec-a1e9-3db3757aa0f9" providerId="ADAL" clId="{8EB9BB2D-60B2-4E8C-810D-D0CB7FCE1B16}" dt="2023-11-30T13:53:12.892" v="0" actId="14826"/>
      <pc:docMkLst>
        <pc:docMk/>
      </pc:docMkLst>
      <pc:sldMasterChg chg="modSp">
        <pc:chgData name="Madelyn Hip" userId="65c2be8d-a49b-4bec-a1e9-3db3757aa0f9" providerId="ADAL" clId="{8EB9BB2D-60B2-4E8C-810D-D0CB7FCE1B16}" dt="2023-11-30T13:53:12.892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8EB9BB2D-60B2-4E8C-810D-D0CB7FCE1B16}" dt="2023-11-30T13:53:12.892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