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FBC75C41-6A19-4005-A5EA-309F8B212938}"/>
    <pc:docChg chg="modSld">
      <pc:chgData name="Alexis Fermanis" userId="0d5f028f-4cb3-495c-b819-bd49a1291f9d" providerId="ADAL" clId="{FBC75C41-6A19-4005-A5EA-309F8B212938}" dt="2023-12-05T15:08:07.203" v="1" actId="5793"/>
      <pc:docMkLst>
        <pc:docMk/>
      </pc:docMkLst>
      <pc:sldChg chg="modSp mod">
        <pc:chgData name="Alexis Fermanis" userId="0d5f028f-4cb3-495c-b819-bd49a1291f9d" providerId="ADAL" clId="{FBC75C41-6A19-4005-A5EA-309F8B212938}" dt="2023-12-05T15:08:07.20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FBC75C41-6A19-4005-A5EA-309F8B212938}" dt="2023-12-05T15:08:07.20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CB9A7250-644A-44E8-A8DF-0878FD7C73FF}"/>
    <pc:docChg chg="modMainMaster">
      <pc:chgData name="Madelyn Hip" userId="65c2be8d-a49b-4bec-a1e9-3db3757aa0f9" providerId="ADAL" clId="{CB9A7250-644A-44E8-A8DF-0878FD7C73FF}" dt="2023-11-30T14:04:33.564" v="0" actId="14826"/>
      <pc:docMkLst>
        <pc:docMk/>
      </pc:docMkLst>
      <pc:sldMasterChg chg="modSp">
        <pc:chgData name="Madelyn Hip" userId="65c2be8d-a49b-4bec-a1e9-3db3757aa0f9" providerId="ADAL" clId="{CB9A7250-644A-44E8-A8DF-0878FD7C73FF}" dt="2023-11-30T14:04:33.56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CB9A7250-644A-44E8-A8DF-0878FD7C73FF}" dt="2023-11-30T14:04:33.56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