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0BA954AC-38F9-4780-AFE6-D3A88714EC42}"/>
    <pc:docChg chg="modMainMaster">
      <pc:chgData name="Madelyn Hip" userId="65c2be8d-a49b-4bec-a1e9-3db3757aa0f9" providerId="ADAL" clId="{0BA954AC-38F9-4780-AFE6-D3A88714EC42}" dt="2023-11-30T13:40:07.193" v="0" actId="14826"/>
      <pc:docMkLst>
        <pc:docMk/>
      </pc:docMkLst>
      <pc:sldMasterChg chg="modSp">
        <pc:chgData name="Madelyn Hip" userId="65c2be8d-a49b-4bec-a1e9-3db3757aa0f9" providerId="ADAL" clId="{0BA954AC-38F9-4780-AFE6-D3A88714EC42}" dt="2023-11-30T13:40:07.193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0BA954AC-38F9-4780-AFE6-D3A88714EC42}" dt="2023-11-30T13:40:07.193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89D3EC24-3840-4BDA-BE83-A38A4E5D3779}"/>
    <pc:docChg chg="modSld">
      <pc:chgData name="Alexis Fermanis" userId="0d5f028f-4cb3-495c-b819-bd49a1291f9d" providerId="ADAL" clId="{89D3EC24-3840-4BDA-BE83-A38A4E5D3779}" dt="2023-12-05T15:00:01.307" v="1" actId="5793"/>
      <pc:docMkLst>
        <pc:docMk/>
      </pc:docMkLst>
      <pc:sldChg chg="modSp mod">
        <pc:chgData name="Alexis Fermanis" userId="0d5f028f-4cb3-495c-b819-bd49a1291f9d" providerId="ADAL" clId="{89D3EC24-3840-4BDA-BE83-A38A4E5D3779}" dt="2023-12-05T15:00:01.30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89D3EC24-3840-4BDA-BE83-A38A4E5D3779}" dt="2023-12-05T15:00:01.30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