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D1F21D7E-DF9A-4665-8705-C38E6F3E2E8A}"/>
    <pc:docChg chg="modMainMaster">
      <pc:chgData name="Madelyn Hip" userId="65c2be8d-a49b-4bec-a1e9-3db3757aa0f9" providerId="ADAL" clId="{D1F21D7E-DF9A-4665-8705-C38E6F3E2E8A}" dt="2023-11-30T13:55:04.724" v="0" actId="14826"/>
      <pc:docMkLst>
        <pc:docMk/>
      </pc:docMkLst>
      <pc:sldMasterChg chg="modSp">
        <pc:chgData name="Madelyn Hip" userId="65c2be8d-a49b-4bec-a1e9-3db3757aa0f9" providerId="ADAL" clId="{D1F21D7E-DF9A-4665-8705-C38E6F3E2E8A}" dt="2023-11-30T13:55:04.724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D1F21D7E-DF9A-4665-8705-C38E6F3E2E8A}" dt="2023-11-30T13:55:04.724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A5DD4732-9238-4C3F-A4D7-4EB53DFD9601}"/>
    <pc:docChg chg="modSld">
      <pc:chgData name="Alexis Fermanis" userId="0d5f028f-4cb3-495c-b819-bd49a1291f9d" providerId="ADAL" clId="{A5DD4732-9238-4C3F-A4D7-4EB53DFD9601}" dt="2023-12-05T15:04:47.033" v="1" actId="5793"/>
      <pc:docMkLst>
        <pc:docMk/>
      </pc:docMkLst>
      <pc:sldChg chg="modSp mod">
        <pc:chgData name="Alexis Fermanis" userId="0d5f028f-4cb3-495c-b819-bd49a1291f9d" providerId="ADAL" clId="{A5DD4732-9238-4C3F-A4D7-4EB53DFD9601}" dt="2023-12-05T15:04:47.033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A5DD4732-9238-4C3F-A4D7-4EB53DFD9601}" dt="2023-12-05T15:04:47.033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