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4"/>
  </p:sldMasterIdLst>
  <p:handoutMasterIdLst>
    <p:handoutMasterId r:id="rId15"/>
  </p:handoutMasterIdLst>
  <p:sldIdLst>
    <p:sldId id="258" r:id="rId5"/>
    <p:sldId id="264" r:id="rId6"/>
    <p:sldId id="265" r:id="rId7"/>
    <p:sldId id="266" r:id="rId8"/>
    <p:sldId id="267" r:id="rId9"/>
    <p:sldId id="268" r:id="rId10"/>
    <p:sldId id="259" r:id="rId11"/>
    <p:sldId id="263" r:id="rId12"/>
    <p:sldId id="261" r:id="rId13"/>
    <p:sldId id="262" r:id="rId14"/>
  </p:sldIdLst>
  <p:sldSz cx="13716000" cy="13716000"/>
  <p:notesSz cx="6858000" cy="9144000"/>
  <p:defaultTextStyle>
    <a:defPPr>
      <a:defRPr lang="en-US"/>
    </a:defPPr>
    <a:lvl1pPr marL="0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1pPr>
    <a:lvl2pPr marL="952530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2pPr>
    <a:lvl3pPr marL="1905061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3pPr>
    <a:lvl4pPr marL="2857591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4pPr>
    <a:lvl5pPr marL="3810122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5pPr>
    <a:lvl6pPr marL="4762652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6pPr>
    <a:lvl7pPr marL="5715183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7pPr>
    <a:lvl8pPr marL="6667713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8pPr>
    <a:lvl9pPr marL="7620244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00" autoAdjust="0"/>
    <p:restoredTop sz="94660"/>
  </p:normalViewPr>
  <p:slideViewPr>
    <p:cSldViewPr snapToGrid="0">
      <p:cViewPr varScale="1">
        <p:scale>
          <a:sx n="54" d="100"/>
          <a:sy n="54" d="100"/>
        </p:scale>
        <p:origin x="2280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4" d="100"/>
          <a:sy n="84" d="100"/>
        </p:scale>
        <p:origin x="3828" y="9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lexis Fermanis" userId="0d5f028f-4cb3-495c-b819-bd49a1291f9d" providerId="ADAL" clId="{E1458EAC-D16F-47A7-928B-6B67C5C8D3AF}"/>
    <pc:docChg chg="modSld">
      <pc:chgData name="Alexis Fermanis" userId="0d5f028f-4cb3-495c-b819-bd49a1291f9d" providerId="ADAL" clId="{E1458EAC-D16F-47A7-928B-6B67C5C8D3AF}" dt="2023-12-05T15:11:15.361" v="1" actId="5793"/>
      <pc:docMkLst>
        <pc:docMk/>
      </pc:docMkLst>
      <pc:sldChg chg="modSp mod">
        <pc:chgData name="Alexis Fermanis" userId="0d5f028f-4cb3-495c-b819-bd49a1291f9d" providerId="ADAL" clId="{E1458EAC-D16F-47A7-928B-6B67C5C8D3AF}" dt="2023-12-05T15:11:15.361" v="1" actId="5793"/>
        <pc:sldMkLst>
          <pc:docMk/>
          <pc:sldMk cId="3086170763" sldId="258"/>
        </pc:sldMkLst>
        <pc:spChg chg="mod">
          <ac:chgData name="Alexis Fermanis" userId="0d5f028f-4cb3-495c-b819-bd49a1291f9d" providerId="ADAL" clId="{E1458EAC-D16F-47A7-928B-6B67C5C8D3AF}" dt="2023-12-05T15:11:15.361" v="1" actId="5793"/>
          <ac:spMkLst>
            <pc:docMk/>
            <pc:sldMk cId="3086170763" sldId="258"/>
            <ac:spMk id="2" creationId="{829D247B-82AA-FCF3-DA2E-38E27A0266E0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FBC7BED5-77E2-335D-66E0-AA8C68C31D4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33B6CF0-592F-D889-0F7F-ED5550DD509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FC451E-D8E9-4CB7-B4C1-9764CFE00DF8}" type="datetimeFigureOut">
              <a:rPr lang="en-US" smtClean="0"/>
              <a:t>12/5/2023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1ADB822-633A-35CF-02DE-1FAFE01C792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D77F901-A1EE-8C47-D028-65F6D67EA7C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233A94-65EA-4F7C-B420-0EFD38B321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081030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 Templa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9A4B09-922D-479F-87F1-44331A5E21F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17825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A631A18-E123-E3F9-9533-2C8C142728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1724" y="735230"/>
            <a:ext cx="1908400" cy="2228229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9" name="Picture Placeholder 7">
            <a:extLst>
              <a:ext uri="{FF2B5EF4-FFF2-40B4-BE49-F238E27FC236}">
                <a16:creationId xmlns:a16="http://schemas.microsoft.com/office/drawing/2014/main" id="{61EA229A-C00A-9912-D428-07D781A9E16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31723" y="3306431"/>
            <a:ext cx="3721723" cy="450413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218044" y="735230"/>
            <a:ext cx="4866230" cy="306039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0206659" y="4138591"/>
            <a:ext cx="2877616" cy="383664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031331" y="4138592"/>
            <a:ext cx="2877616" cy="5767530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2" name="Picture Placeholder 7">
            <a:extLst>
              <a:ext uri="{FF2B5EF4-FFF2-40B4-BE49-F238E27FC236}">
                <a16:creationId xmlns:a16="http://schemas.microsoft.com/office/drawing/2014/main" id="{C4F882D3-DB59-406E-77A5-CBE84D3D38E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2837837" y="735230"/>
            <a:ext cx="1515610" cy="2228229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3" name="Picture Placeholder 7">
            <a:extLst>
              <a:ext uri="{FF2B5EF4-FFF2-40B4-BE49-F238E27FC236}">
                <a16:creationId xmlns:a16="http://schemas.microsoft.com/office/drawing/2014/main" id="{95A3457B-62D1-B7D3-071F-5F72427D77F3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631723" y="8153536"/>
            <a:ext cx="3253171" cy="175258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4" name="Picture Placeholder 7">
            <a:extLst>
              <a:ext uri="{FF2B5EF4-FFF2-40B4-BE49-F238E27FC236}">
                <a16:creationId xmlns:a16="http://schemas.microsoft.com/office/drawing/2014/main" id="{A47D6999-570D-5B9C-0723-D6AE67D4D244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4182608" y="8153536"/>
            <a:ext cx="2502062" cy="175258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4651158" y="735228"/>
            <a:ext cx="3269176" cy="306039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6" name="Picture Placeholder 7">
            <a:extLst>
              <a:ext uri="{FF2B5EF4-FFF2-40B4-BE49-F238E27FC236}">
                <a16:creationId xmlns:a16="http://schemas.microsoft.com/office/drawing/2014/main" id="{008063CD-515D-D3E2-7666-921BADAB274A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4700107" y="4138591"/>
            <a:ext cx="1984564" cy="367197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0" name="Picture Placeholder 7">
            <a:extLst>
              <a:ext uri="{FF2B5EF4-FFF2-40B4-BE49-F238E27FC236}">
                <a16:creationId xmlns:a16="http://schemas.microsoft.com/office/drawing/2014/main" id="{579E946E-EA7C-4AF0-1160-F080D8173EC3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10215024" y="8318207"/>
            <a:ext cx="2877616" cy="1587914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97902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7">
            <a:extLst>
              <a:ext uri="{FF2B5EF4-FFF2-40B4-BE49-F238E27FC236}">
                <a16:creationId xmlns:a16="http://schemas.microsoft.com/office/drawing/2014/main" id="{297715FD-9DFD-70E0-6213-224313E08958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12452550" cy="918634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116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038491" y="719774"/>
            <a:ext cx="7045783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038491" y="6003983"/>
            <a:ext cx="7045784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5078962" cy="918634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03276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Photos (Ver A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038491" y="719774"/>
            <a:ext cx="7045783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712015" y="6003983"/>
            <a:ext cx="5372260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31725" y="6003986"/>
            <a:ext cx="6752486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5078962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4602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Photos (Ver B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744529" y="719774"/>
            <a:ext cx="8339746" cy="5991578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712015" y="7004645"/>
            <a:ext cx="5372260" cy="2901474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31725" y="7004648"/>
            <a:ext cx="6752486" cy="290147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3802252" cy="5991578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00642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624423" y="719774"/>
            <a:ext cx="7459852" cy="345541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950898" y="4502987"/>
            <a:ext cx="3019245" cy="540313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270071" y="4502990"/>
            <a:ext cx="5814204" cy="540313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4664894" cy="345541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3" name="Picture Placeholder 7">
            <a:extLst>
              <a:ext uri="{FF2B5EF4-FFF2-40B4-BE49-F238E27FC236}">
                <a16:creationId xmlns:a16="http://schemas.microsoft.com/office/drawing/2014/main" id="{480E2E8F-80CB-335D-FE7B-A7E80555F802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631725" y="4502987"/>
            <a:ext cx="3019245" cy="540313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74662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A631A18-E123-E3F9-9533-2C8C142728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1723" y="719774"/>
            <a:ext cx="3721723" cy="443365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218044" y="719774"/>
            <a:ext cx="4866230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0206659" y="6003983"/>
            <a:ext cx="2877616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4651158" y="6003986"/>
            <a:ext cx="5257789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3" name="Picture Placeholder 7">
            <a:extLst>
              <a:ext uri="{FF2B5EF4-FFF2-40B4-BE49-F238E27FC236}">
                <a16:creationId xmlns:a16="http://schemas.microsoft.com/office/drawing/2014/main" id="{95A3457B-62D1-B7D3-071F-5F72427D77F3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631723" y="5472472"/>
            <a:ext cx="3721723" cy="443365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4651158" y="719774"/>
            <a:ext cx="3269176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00248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 Photos (Ver A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A631A18-E123-E3F9-9533-2C8C142728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1723" y="770264"/>
            <a:ext cx="5475291" cy="3974264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9" name="Picture Placeholder 7">
            <a:extLst>
              <a:ext uri="{FF2B5EF4-FFF2-40B4-BE49-F238E27FC236}">
                <a16:creationId xmlns:a16="http://schemas.microsoft.com/office/drawing/2014/main" id="{61EA229A-C00A-9912-D428-07D781A9E16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31724" y="5089585"/>
            <a:ext cx="5475290" cy="2311879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404728" y="770264"/>
            <a:ext cx="3504221" cy="460399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2" name="Picture Placeholder 7">
            <a:extLst>
              <a:ext uri="{FF2B5EF4-FFF2-40B4-BE49-F238E27FC236}">
                <a16:creationId xmlns:a16="http://schemas.microsoft.com/office/drawing/2014/main" id="{FEA355C9-1DA1-290F-3E1C-A9A3DC731CD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0206661" y="770264"/>
            <a:ext cx="2877616" cy="460399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962590" y="5710687"/>
            <a:ext cx="4121686" cy="419543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404726" y="5710687"/>
            <a:ext cx="2260965" cy="419543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2" name="Picture Placeholder 7">
            <a:extLst>
              <a:ext uri="{FF2B5EF4-FFF2-40B4-BE49-F238E27FC236}">
                <a16:creationId xmlns:a16="http://schemas.microsoft.com/office/drawing/2014/main" id="{CA2B7146-8AF2-0D17-0D05-A2BB8E8E8C4B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31724" y="7746521"/>
            <a:ext cx="5475290" cy="215959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33066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 Photos (Ver B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A631A18-E123-E3F9-9533-2C8C142728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1724" y="683471"/>
            <a:ext cx="1908400" cy="354364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9" name="Picture Placeholder 7">
            <a:extLst>
              <a:ext uri="{FF2B5EF4-FFF2-40B4-BE49-F238E27FC236}">
                <a16:creationId xmlns:a16="http://schemas.microsoft.com/office/drawing/2014/main" id="{61EA229A-C00A-9912-D428-07D781A9E16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31724" y="4554747"/>
            <a:ext cx="5475289" cy="535420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404728" y="683472"/>
            <a:ext cx="3504221" cy="404380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2" name="Picture Placeholder 7">
            <a:extLst>
              <a:ext uri="{FF2B5EF4-FFF2-40B4-BE49-F238E27FC236}">
                <a16:creationId xmlns:a16="http://schemas.microsoft.com/office/drawing/2014/main" id="{FEA355C9-1DA1-290F-3E1C-A9A3DC731CD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0206661" y="683471"/>
            <a:ext cx="2877616" cy="471391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0206659" y="5676181"/>
            <a:ext cx="2877616" cy="422993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404726" y="5003321"/>
            <a:ext cx="3504221" cy="4902799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2" name="Picture Placeholder 7">
            <a:extLst>
              <a:ext uri="{FF2B5EF4-FFF2-40B4-BE49-F238E27FC236}">
                <a16:creationId xmlns:a16="http://schemas.microsoft.com/office/drawing/2014/main" id="{C4F882D3-DB59-406E-77A5-CBE84D3D38E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2837836" y="683471"/>
            <a:ext cx="3269176" cy="354364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7085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71AB337A-D6E9-F833-894A-AE02F2B16268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rcRect/>
          <a:stretch/>
        </p:blipFill>
        <p:spPr>
          <a:xfrm>
            <a:off x="1" y="1"/>
            <a:ext cx="13716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88277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8" r:id="rId2"/>
    <p:sldLayoutId id="2147483692" r:id="rId3"/>
    <p:sldLayoutId id="2147483691" r:id="rId4"/>
    <p:sldLayoutId id="2147483689" r:id="rId5"/>
    <p:sldLayoutId id="2147483690" r:id="rId6"/>
    <p:sldLayoutId id="2147483687" r:id="rId7"/>
    <p:sldLayoutId id="2147483673" r:id="rId8"/>
    <p:sldLayoutId id="2147483685" r:id="rId9"/>
    <p:sldLayoutId id="2147483686" r:id="rId10"/>
  </p:sldLayoutIdLst>
  <p:txStyles>
    <p:titleStyle>
      <a:lvl1pPr algn="l" defTabSz="1905061" rtl="0" eaLnBrk="1" latinLnBrk="0" hangingPunct="1">
        <a:lnSpc>
          <a:spcPct val="90000"/>
        </a:lnSpc>
        <a:spcBef>
          <a:spcPct val="0"/>
        </a:spcBef>
        <a:buNone/>
        <a:defRPr sz="91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76265" indent="-476265" algn="l" defTabSz="1905061" rtl="0" eaLnBrk="1" latinLnBrk="0" hangingPunct="1">
        <a:lnSpc>
          <a:spcPct val="90000"/>
        </a:lnSpc>
        <a:spcBef>
          <a:spcPts val="2083"/>
        </a:spcBef>
        <a:buFont typeface="Arial" panose="020B0604020202020204" pitchFamily="34" charset="0"/>
        <a:buChar char="•"/>
        <a:defRPr sz="5834" kern="1200">
          <a:solidFill>
            <a:schemeClr val="tx1"/>
          </a:solidFill>
          <a:latin typeface="+mn-lt"/>
          <a:ea typeface="+mn-ea"/>
          <a:cs typeface="+mn-cs"/>
        </a:defRPr>
      </a:lvl1pPr>
      <a:lvl2pPr marL="1428796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5000" kern="1200">
          <a:solidFill>
            <a:schemeClr val="tx1"/>
          </a:solidFill>
          <a:latin typeface="+mn-lt"/>
          <a:ea typeface="+mn-ea"/>
          <a:cs typeface="+mn-cs"/>
        </a:defRPr>
      </a:lvl2pPr>
      <a:lvl3pPr marL="2381326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4167" kern="1200">
          <a:solidFill>
            <a:schemeClr val="tx1"/>
          </a:solidFill>
          <a:latin typeface="+mn-lt"/>
          <a:ea typeface="+mn-ea"/>
          <a:cs typeface="+mn-cs"/>
        </a:defRPr>
      </a:lvl3pPr>
      <a:lvl4pPr marL="3333857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4pPr>
      <a:lvl5pPr marL="4286387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5pPr>
      <a:lvl6pPr marL="5238918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6pPr>
      <a:lvl7pPr marL="6191448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7pPr>
      <a:lvl8pPr marL="7143979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8pPr>
      <a:lvl9pPr marL="8096509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1pPr>
      <a:lvl2pPr marL="952530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2pPr>
      <a:lvl3pPr marL="1905061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3pPr>
      <a:lvl4pPr marL="2857591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4pPr>
      <a:lvl5pPr marL="3810122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5pPr>
      <a:lvl6pPr marL="4762652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6pPr>
      <a:lvl7pPr marL="5715183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7pPr>
      <a:lvl8pPr marL="6667713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8pPr>
      <a:lvl9pPr marL="7620244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29D247B-82AA-FCF3-DA2E-38E27A0266E0}"/>
              </a:ext>
            </a:extLst>
          </p:cNvPr>
          <p:cNvSpPr txBox="1"/>
          <p:nvPr/>
        </p:nvSpPr>
        <p:spPr>
          <a:xfrm>
            <a:off x="828136" y="897146"/>
            <a:ext cx="11956211" cy="93256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How to Create a Collage:</a:t>
            </a:r>
          </a:p>
          <a:p>
            <a:endParaRPr lang="en-US" dirty="0"/>
          </a:p>
          <a:p>
            <a:pPr marL="742950" indent="-742950">
              <a:buAutoNum type="arabicPeriod"/>
            </a:pPr>
            <a:r>
              <a:rPr lang="en-US" dirty="0"/>
              <a:t>Contained in this file are several layout options, allowing for 1-11 photos to be inserted.</a:t>
            </a:r>
          </a:p>
          <a:p>
            <a:pPr marL="742950" indent="-742950">
              <a:buAutoNum type="arabicPeriod"/>
            </a:pPr>
            <a:r>
              <a:rPr lang="en-US" dirty="0"/>
              <a:t>Select any slide from the presentation to view layouts for the number of photos you would like to insert.</a:t>
            </a:r>
          </a:p>
          <a:p>
            <a:pPr marL="742950" indent="-742950">
              <a:buAutoNum type="arabicPeriod"/>
            </a:pPr>
            <a:r>
              <a:rPr lang="en-US" dirty="0"/>
              <a:t>Click on the “Insert Image” icon at the center of each box to drop in a photo.</a:t>
            </a:r>
          </a:p>
          <a:p>
            <a:pPr marL="742950" indent="-742950">
              <a:buAutoNum type="arabicPeriod"/>
            </a:pPr>
            <a:r>
              <a:rPr lang="en-US" dirty="0"/>
              <a:t>Once all photos have been added, save your collage using the below steps:</a:t>
            </a:r>
          </a:p>
          <a:p>
            <a:pPr marL="1809780" lvl="1" indent="-857250">
              <a:buFont typeface="+mj-lt"/>
              <a:buAutoNum type="romanLcPeriod"/>
            </a:pPr>
            <a:r>
              <a:rPr lang="en-US" dirty="0"/>
              <a:t>Make sure your collage slide is selected. This means it should be the slide on your screen.</a:t>
            </a:r>
          </a:p>
          <a:p>
            <a:pPr marL="1809780" lvl="1" indent="-857250">
              <a:buFont typeface="+mj-lt"/>
              <a:buAutoNum type="romanLcPeriod"/>
            </a:pPr>
            <a:r>
              <a:rPr lang="en-US" dirty="0"/>
              <a:t>File &gt; Save As &gt; PNG</a:t>
            </a:r>
          </a:p>
          <a:p>
            <a:pPr marL="1809780" lvl="1" indent="-857250">
              <a:buFont typeface="+mj-lt"/>
              <a:buAutoNum type="romanLcPeriod"/>
            </a:pPr>
            <a:r>
              <a:rPr lang="en-US"/>
              <a:t>Select “Just this slide.”</a:t>
            </a:r>
          </a:p>
          <a:p>
            <a:pPr lvl="1"/>
            <a:endParaRPr lang="en-US" dirty="0"/>
          </a:p>
          <a:p>
            <a:pPr marL="742950" indent="-742950">
              <a:buAutoNum type="arabicPeriod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617076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FDD110B4-D39D-1E0F-FD71-969DA8CEFFA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2AFE2AB-0106-1192-AE18-AFF75661EF9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D3C7AAF5-86AD-6DAE-517D-A942E3476AB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7EB6797B-A4C7-5736-5076-0AAC9413283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1D7B93CA-B693-492A-DBB2-54DF4EF191C5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BE95CCF4-94A3-206F-7F83-06A752AB838A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61B93446-B9C3-D3A2-E3A6-75B67AAFC78D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BB236522-ADBF-D81F-AD5D-55711DD316A3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20840F7E-2469-8780-4E2C-6B0FDD657919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0A09EF06-88D8-7886-4F0A-BF3759F76C8A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F30940BC-2F19-A113-ED68-7F84F05EE999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42253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60B2F744-C90F-1416-D85D-BB6889AA273D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14202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471A901C-55C7-EA9B-B971-246613A384B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C86E3E1-F236-CF26-CF42-ABE5FCDE7226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C848AD47-A86F-2E71-BB9D-0F41993D8EF7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48728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697AA3E8-72ED-0A25-33A9-3630FCE3201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C1EF48D-9F45-9E4C-F9A9-AFFA9F299BD0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FD54ACF2-B742-C06A-A528-DDD779A2B697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9C461AA7-3164-633A-AD48-3FDFA340D718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1315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AFC2B105-521F-001C-8A83-A290BD954AB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6DD2FA5-6B38-9B22-55CC-CFE76D2AAE2A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6B42027F-3304-51D8-A329-50017A0A1360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E90209A-B003-0CA7-951B-1E0AA04B0C82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11667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83A92E37-825C-4234-9A4D-23175DC5F8A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D92A167-C94E-A31C-3287-C07A3374F9C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A2CC94B8-8E0C-3BE1-E6FD-B7969DD0ECE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E623B000-5B11-B6AD-814E-B14E1484BB87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C5E7B61A-9B58-9886-D93D-D69B6F5B3CE0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68745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864A048F-23F7-9806-1676-6679A0F940A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695722F-94F9-55E4-9ACD-B6C7FC58BF9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C83B7508-0B1B-C376-2EFD-1AD465BA98F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AF7BA046-F627-026C-F346-A0B4F8C6B60E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44DC8B85-C1A0-48E6-899C-FC8B0A028F19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A2FB9FD7-075D-CD43-BC64-A534DADBA885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19002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CDF25DDC-69EC-7961-472F-6C3BF81AC5B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85C64E5-34A4-B003-3533-910AD83D814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3C0E53A4-109E-9558-303C-7E3F7E46CCB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C3A5894-6006-02DB-4026-B586A9B7026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CF562E3C-BF72-4706-62DB-A387BA29FC98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82DD9DF4-B737-DFD0-2602-6F38BC02D207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65DBD814-FD60-9BA9-EF8F-ABD552736A9D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28474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8A2EBC5A-10F2-E395-F1CA-E663B05DA19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28D842F-4223-904C-5A81-B370AFB8D4D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CBCC8320-D0B1-4BA6-C49F-2CE0761614A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B5FEA8A4-AD37-49C7-0592-C3E4D53027C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974FC77C-5E05-F82C-7AC8-A710E17AAD6F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129B6234-7F9C-5D87-DC46-CE95F4B7A82D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78F7DB67-035C-9D7D-F0F1-756A9B8D1492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0987042"/>
      </p:ext>
    </p:extLst>
  </p:cSld>
  <p:clrMapOvr>
    <a:masterClrMapping/>
  </p:clrMapOvr>
</p:sld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15224FCC8912C45BE58CA545DDBF1E3" ma:contentTypeVersion="18" ma:contentTypeDescription="Create a new document." ma:contentTypeScope="" ma:versionID="981f37524faf17438cb89e1f18743748">
  <xsd:schema xmlns:xsd="http://www.w3.org/2001/XMLSchema" xmlns:xs="http://www.w3.org/2001/XMLSchema" xmlns:p="http://schemas.microsoft.com/office/2006/metadata/properties" xmlns:ns2="3f7618e6-5517-4e63-bf74-dbd986e4eacd" xmlns:ns3="8dd4dade-ae78-4d25-8529-bd115ce76263" targetNamespace="http://schemas.microsoft.com/office/2006/metadata/properties" ma:root="true" ma:fieldsID="b8cc7738ba4160bc4eb635a0abeea24f" ns2:_="" ns3:_="">
    <xsd:import namespace="3f7618e6-5517-4e63-bf74-dbd986e4eacd"/>
    <xsd:import namespace="8dd4dade-ae78-4d25-8529-bd115ce7626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f7618e6-5517-4e63-bf74-dbd986e4ea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5e65169a-2806-423d-ad31-843ba6fa51e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dd4dade-ae78-4d25-8529-bd115ce76263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b934f832-08a6-4f30-a172-f3c5f6bf1e84}" ma:internalName="TaxCatchAll" ma:showField="CatchAllData" ma:web="8dd4dade-ae78-4d25-8529-bd115ce7626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8dd4dade-ae78-4d25-8529-bd115ce76263" xsi:nil="true"/>
    <lcf76f155ced4ddcb4097134ff3c332f xmlns="3f7618e6-5517-4e63-bf74-dbd986e4eacd">
      <Terms xmlns="http://schemas.microsoft.com/office/infopath/2007/PartnerControls"/>
    </lcf76f155ced4ddcb4097134ff3c332f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4A77AB64-1964-4754-A505-EEB6B22E749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f7618e6-5517-4e63-bf74-dbd986e4eacd"/>
    <ds:schemaRef ds:uri="8dd4dade-ae78-4d25-8529-bd115ce7626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F372FCB0-AD6F-4096-BAC4-C2A3336A9D4C}">
  <ds:schemaRefs>
    <ds:schemaRef ds:uri="http://purl.org/dc/elements/1.1/"/>
    <ds:schemaRef ds:uri="3f7618e6-5517-4e63-bf74-dbd986e4eacd"/>
    <ds:schemaRef ds:uri="http://schemas.microsoft.com/office/2006/documentManagement/types"/>
    <ds:schemaRef ds:uri="http://purl.org/dc/dcmitype/"/>
    <ds:schemaRef ds:uri="8dd4dade-ae78-4d25-8529-bd115ce76263"/>
    <ds:schemaRef ds:uri="http://schemas.microsoft.com/office/infopath/2007/PartnerControls"/>
    <ds:schemaRef ds:uri="http://schemas.microsoft.com/office/2006/metadata/properties"/>
    <ds:schemaRef ds:uri="http://schemas.openxmlformats.org/package/2006/metadata/core-properties"/>
    <ds:schemaRef ds:uri="http://www.w3.org/XML/1998/namespace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272BEFC8-A990-4F88-9257-61B0D9F5849D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614</TotalTime>
  <Words>109</Words>
  <Application>Microsoft Office PowerPoint</Application>
  <PresentationFormat>Custom</PresentationFormat>
  <Paragraphs>9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3" baseType="lpstr">
      <vt:lpstr>Arial</vt:lpstr>
      <vt:lpstr>Calibri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Saleha Malik</dc:creator>
  <cp:lastModifiedBy>Alexis Fermanis</cp:lastModifiedBy>
  <cp:revision>8</cp:revision>
  <dcterms:created xsi:type="dcterms:W3CDTF">2023-05-03T12:51:29Z</dcterms:created>
  <dcterms:modified xsi:type="dcterms:W3CDTF">2023-12-05T15:11:16Z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0x010100715224FCC8912C45BE58CA545DDBF1E3</vt:lpwstr>
  </property>
  <property fmtid="{D5CDD505-2E9C-101B-9397-08002B2CF9AE}" pid="3" name="MediaServiceImageTags">
    <vt:lpwstr/>
  </property>
</Properties>
</file>