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delyn Hip" userId="65c2be8d-a49b-4bec-a1e9-3db3757aa0f9" providerId="ADAL" clId="{A1B81E58-4EB1-4656-B79A-B45FFA032875}"/>
    <pc:docChg chg="modMainMaster">
      <pc:chgData name="Madelyn Hip" userId="65c2be8d-a49b-4bec-a1e9-3db3757aa0f9" providerId="ADAL" clId="{A1B81E58-4EB1-4656-B79A-B45FFA032875}" dt="2023-11-30T13:37:12.449" v="0" actId="14826"/>
      <pc:docMkLst>
        <pc:docMk/>
      </pc:docMkLst>
      <pc:sldMasterChg chg="modSp">
        <pc:chgData name="Madelyn Hip" userId="65c2be8d-a49b-4bec-a1e9-3db3757aa0f9" providerId="ADAL" clId="{A1B81E58-4EB1-4656-B79A-B45FFA032875}" dt="2023-11-30T13:37:12.449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A1B81E58-4EB1-4656-B79A-B45FFA032875}" dt="2023-11-30T13:37:12.449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  <pc:docChgLst>
    <pc:chgData name="Alexis Fermanis" userId="0d5f028f-4cb3-495c-b819-bd49a1291f9d" providerId="ADAL" clId="{B3DCB9D0-CB33-457E-BC03-530FFE73973D}"/>
    <pc:docChg chg="modSld">
      <pc:chgData name="Alexis Fermanis" userId="0d5f028f-4cb3-495c-b819-bd49a1291f9d" providerId="ADAL" clId="{B3DCB9D0-CB33-457E-BC03-530FFE73973D}" dt="2023-12-05T14:58:21.897" v="1" actId="5793"/>
      <pc:docMkLst>
        <pc:docMk/>
      </pc:docMkLst>
      <pc:sldChg chg="modSp mod">
        <pc:chgData name="Alexis Fermanis" userId="0d5f028f-4cb3-495c-b819-bd49a1291f9d" providerId="ADAL" clId="{B3DCB9D0-CB33-457E-BC03-530FFE73973D}" dt="2023-12-05T14:58:21.897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B3DCB9D0-CB33-457E-BC03-530FFE73973D}" dt="2023-12-05T14:58:21.897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2023-12-05T14:58:23Z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