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A25BEB79-D3DC-48C9-9385-1D18480CD17B}"/>
    <pc:docChg chg="modSld">
      <pc:chgData name="Alexis Fermanis" userId="0d5f028f-4cb3-495c-b819-bd49a1291f9d" providerId="ADAL" clId="{A25BEB79-D3DC-48C9-9385-1D18480CD17B}" dt="2023-12-05T15:06:16.383" v="1" actId="5793"/>
      <pc:docMkLst>
        <pc:docMk/>
      </pc:docMkLst>
      <pc:sldChg chg="modSp mod">
        <pc:chgData name="Alexis Fermanis" userId="0d5f028f-4cb3-495c-b819-bd49a1291f9d" providerId="ADAL" clId="{A25BEB79-D3DC-48C9-9385-1D18480CD17B}" dt="2023-12-05T15:06:16.38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A25BEB79-D3DC-48C9-9385-1D18480CD17B}" dt="2023-12-05T15:06:16.38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55A5BAC6-0F6C-4430-A381-CAAE0442BD25}"/>
    <pc:docChg chg="modMainMaster">
      <pc:chgData name="Madelyn Hip" userId="65c2be8d-a49b-4bec-a1e9-3db3757aa0f9" providerId="ADAL" clId="{55A5BAC6-0F6C-4430-A381-CAAE0442BD25}" dt="2023-11-30T13:58:56.338" v="0" actId="14826"/>
      <pc:docMkLst>
        <pc:docMk/>
      </pc:docMkLst>
      <pc:sldMasterChg chg="modSp">
        <pc:chgData name="Madelyn Hip" userId="65c2be8d-a49b-4bec-a1e9-3db3757aa0f9" providerId="ADAL" clId="{55A5BAC6-0F6C-4430-A381-CAAE0442BD25}" dt="2023-11-30T13:58:56.338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55A5BAC6-0F6C-4430-A381-CAAE0442BD25}" dt="2023-11-30T13:58:56.338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