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1F81992B-939B-4F37-A69B-BD197A543009}"/>
    <pc:docChg chg="modSld">
      <pc:chgData name="Alexis Fermanis" userId="0d5f028f-4cb3-495c-b819-bd49a1291f9d" providerId="ADAL" clId="{1F81992B-939B-4F37-A69B-BD197A543009}" dt="2023-12-05T15:00:45.212" v="1" actId="5793"/>
      <pc:docMkLst>
        <pc:docMk/>
      </pc:docMkLst>
      <pc:sldChg chg="modSp mod">
        <pc:chgData name="Alexis Fermanis" userId="0d5f028f-4cb3-495c-b819-bd49a1291f9d" providerId="ADAL" clId="{1F81992B-939B-4F37-A69B-BD197A543009}" dt="2023-12-05T15:00:45.21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1F81992B-939B-4F37-A69B-BD197A543009}" dt="2023-12-05T15:00:45.21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07C5826A-D1C0-4313-A6D4-0AC4B3553AE2}"/>
    <pc:docChg chg="modMainMaster">
      <pc:chgData name="Madelyn Hip" userId="65c2be8d-a49b-4bec-a1e9-3db3757aa0f9" providerId="ADAL" clId="{07C5826A-D1C0-4313-A6D4-0AC4B3553AE2}" dt="2023-11-30T13:40:51.801" v="0" actId="14826"/>
      <pc:docMkLst>
        <pc:docMk/>
      </pc:docMkLst>
      <pc:sldMasterChg chg="modSp">
        <pc:chgData name="Madelyn Hip" userId="65c2be8d-a49b-4bec-a1e9-3db3757aa0f9" providerId="ADAL" clId="{07C5826A-D1C0-4313-A6D4-0AC4B3553AE2}" dt="2023-11-30T13:40:51.801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07C5826A-D1C0-4313-A6D4-0AC4B3553AE2}" dt="2023-11-30T13:40:51.801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