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9B4AB5FC-735C-40B0-B547-485AE7E57611}"/>
    <pc:docChg chg="modMainMaster">
      <pc:chgData name="Madelyn Hip" userId="65c2be8d-a49b-4bec-a1e9-3db3757aa0f9" providerId="ADAL" clId="{9B4AB5FC-735C-40B0-B547-485AE7E57611}" dt="2023-11-30T14:16:40.971" v="0" actId="14826"/>
      <pc:docMkLst>
        <pc:docMk/>
      </pc:docMkLst>
      <pc:sldMasterChg chg="modSp">
        <pc:chgData name="Madelyn Hip" userId="65c2be8d-a49b-4bec-a1e9-3db3757aa0f9" providerId="ADAL" clId="{9B4AB5FC-735C-40B0-B547-485AE7E57611}" dt="2023-11-30T14:16:40.971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9B4AB5FC-735C-40B0-B547-485AE7E57611}" dt="2023-11-30T14:16:40.971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0BB8DBC9-CDB1-480C-A427-78B7BB7CC706}"/>
    <pc:docChg chg="modSld">
      <pc:chgData name="Alexis Fermanis" userId="0d5f028f-4cb3-495c-b819-bd49a1291f9d" providerId="ADAL" clId="{0BB8DBC9-CDB1-480C-A427-78B7BB7CC706}" dt="2023-12-05T15:10:03.918" v="1" actId="5793"/>
      <pc:docMkLst>
        <pc:docMk/>
      </pc:docMkLst>
      <pc:sldChg chg="modSp mod">
        <pc:chgData name="Alexis Fermanis" userId="0d5f028f-4cb3-495c-b819-bd49a1291f9d" providerId="ADAL" clId="{0BB8DBC9-CDB1-480C-A427-78B7BB7CC706}" dt="2023-12-05T15:10:03.91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0BB8DBC9-CDB1-480C-A427-78B7BB7CC706}" dt="2023-12-05T15:10:03.91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