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D1F21D7E-DF9A-4665-8705-C38E6F3E2E8A}"/>
    <pc:docChg chg="modMainMaster">
      <pc:chgData name="Madelyn Hip" userId="65c2be8d-a49b-4bec-a1e9-3db3757aa0f9" providerId="ADAL" clId="{D1F21D7E-DF9A-4665-8705-C38E6F3E2E8A}" dt="2023-11-30T13:55:04.724" v="0" actId="14826"/>
      <pc:docMkLst>
        <pc:docMk/>
      </pc:docMkLst>
      <pc:sldMasterChg chg="modSp">
        <pc:chgData name="Madelyn Hip" userId="65c2be8d-a49b-4bec-a1e9-3db3757aa0f9" providerId="ADAL" clId="{D1F21D7E-DF9A-4665-8705-C38E6F3E2E8A}" dt="2023-11-30T13:55:04.72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D1F21D7E-DF9A-4665-8705-C38E6F3E2E8A}" dt="2023-11-30T13:55:04.72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Madelyn Hip" userId="65c2be8d-a49b-4bec-a1e9-3db3757aa0f9" providerId="ADAL" clId="{CFFA4DD0-97DE-44B0-9CB2-803991A8F613}"/>
    <pc:docChg chg="modMainMaster">
      <pc:chgData name="Madelyn Hip" userId="65c2be8d-a49b-4bec-a1e9-3db3757aa0f9" providerId="ADAL" clId="{CFFA4DD0-97DE-44B0-9CB2-803991A8F613}" dt="2023-11-30T13:56:53.338" v="0" actId="14826"/>
      <pc:docMkLst>
        <pc:docMk/>
      </pc:docMkLst>
      <pc:sldMasterChg chg="modSp">
        <pc:chgData name="Madelyn Hip" userId="65c2be8d-a49b-4bec-a1e9-3db3757aa0f9" providerId="ADAL" clId="{CFFA4DD0-97DE-44B0-9CB2-803991A8F613}" dt="2023-11-30T13:56:53.33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CFFA4DD0-97DE-44B0-9CB2-803991A8F613}" dt="2023-11-30T13:56:53.33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3E208980-5754-415C-9BB9-A97806B2DC68}"/>
    <pc:docChg chg="modSld">
      <pc:chgData name="Alexis Fermanis" userId="0d5f028f-4cb3-495c-b819-bd49a1291f9d" providerId="ADAL" clId="{3E208980-5754-415C-9BB9-A97806B2DC68}" dt="2023-12-05T15:05:12.297" v="1" actId="5793"/>
      <pc:docMkLst>
        <pc:docMk/>
      </pc:docMkLst>
      <pc:sldChg chg="modSp mod">
        <pc:chgData name="Alexis Fermanis" userId="0d5f028f-4cb3-495c-b819-bd49a1291f9d" providerId="ADAL" clId="{3E208980-5754-415C-9BB9-A97806B2DC68}" dt="2023-12-05T15:05:12.29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E208980-5754-415C-9BB9-A97806B2DC68}" dt="2023-12-05T15:05:12.29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