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752560E6-3DA1-434A-B054-59B82FB7B2C8}"/>
    <pc:docChg chg="undo custSel modSld">
      <pc:chgData name="Alexis Fermanis" userId="0d5f028f-4cb3-495c-b819-bd49a1291f9d" providerId="ADAL" clId="{752560E6-3DA1-434A-B054-59B82FB7B2C8}" dt="2023-12-05T14:57:14.202" v="188" actId="20577"/>
      <pc:docMkLst>
        <pc:docMk/>
      </pc:docMkLst>
      <pc:sldChg chg="modSp mod">
        <pc:chgData name="Alexis Fermanis" userId="0d5f028f-4cb3-495c-b819-bd49a1291f9d" providerId="ADAL" clId="{752560E6-3DA1-434A-B054-59B82FB7B2C8}" dt="2023-12-05T14:57:14.202" v="188" actId="20577"/>
        <pc:sldMkLst>
          <pc:docMk/>
          <pc:sldMk cId="3086170763" sldId="258"/>
        </pc:sldMkLst>
        <pc:spChg chg="mod">
          <ac:chgData name="Alexis Fermanis" userId="0d5f028f-4cb3-495c-b819-bd49a1291f9d" providerId="ADAL" clId="{752560E6-3DA1-434A-B054-59B82FB7B2C8}" dt="2023-12-05T14:57:14.202" v="188" actId="20577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7351ED15-745C-4F7D-9325-5ABACDFEE7DB}"/>
    <pc:docChg chg="modMainMaster">
      <pc:chgData name="Madelyn Hip" userId="65c2be8d-a49b-4bec-a1e9-3db3757aa0f9" providerId="ADAL" clId="{7351ED15-745C-4F7D-9325-5ABACDFEE7DB}" dt="2023-11-30T13:33:57.658" v="0" actId="14826"/>
      <pc:docMkLst>
        <pc:docMk/>
      </pc:docMkLst>
      <pc:sldMasterChg chg="modSp">
        <pc:chgData name="Madelyn Hip" userId="65c2be8d-a49b-4bec-a1e9-3db3757aa0f9" providerId="ADAL" clId="{7351ED15-745C-4F7D-9325-5ABACDFEE7DB}" dt="2023-11-30T13:33:57.658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7351ED15-745C-4F7D-9325-5ABACDFEE7DB}" dt="2023-11-30T13:33:57.658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Select “Just this slide.”</a:t>
            </a:r>
          </a:p>
          <a:p>
            <a:pPr marL="1809780" lvl="1" indent="-857250">
              <a:buFont typeface="+mj-lt"/>
              <a:buAutoNum type="romanLcPeriod"/>
            </a:pPr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604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2023-12-05T14:57:16Z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