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handoutMasterIdLst>
    <p:handoutMasterId r:id="rId15"/>
  </p:handoutMasterIdLst>
  <p:sldIdLst>
    <p:sldId id="258" r:id="rId5"/>
    <p:sldId id="264" r:id="rId6"/>
    <p:sldId id="265" r:id="rId7"/>
    <p:sldId id="266" r:id="rId8"/>
    <p:sldId id="267" r:id="rId9"/>
    <p:sldId id="268" r:id="rId10"/>
    <p:sldId id="259" r:id="rId11"/>
    <p:sldId id="263" r:id="rId12"/>
    <p:sldId id="261" r:id="rId13"/>
    <p:sldId id="262" r:id="rId14"/>
  </p:sldIdLst>
  <p:sldSz cx="13716000" cy="13716000"/>
  <p:notesSz cx="6858000" cy="9144000"/>
  <p:defaultTextStyle>
    <a:defPPr>
      <a:defRPr lang="en-US"/>
    </a:defPPr>
    <a:lvl1pPr marL="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1pPr>
    <a:lvl2pPr marL="95253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2pPr>
    <a:lvl3pPr marL="190506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3pPr>
    <a:lvl4pPr marL="285759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4pPr>
    <a:lvl5pPr marL="381012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5pPr>
    <a:lvl6pPr marL="476265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6pPr>
    <a:lvl7pPr marL="571518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7pPr>
    <a:lvl8pPr marL="666771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8pPr>
    <a:lvl9pPr marL="7620244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22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delyn Hip" userId="65c2be8d-a49b-4bec-a1e9-3db3757aa0f9" providerId="ADAL" clId="{218189AC-0764-4787-9AB7-43A609327CAD}"/>
    <pc:docChg chg="modMainMaster">
      <pc:chgData name="Madelyn Hip" userId="65c2be8d-a49b-4bec-a1e9-3db3757aa0f9" providerId="ADAL" clId="{218189AC-0764-4787-9AB7-43A609327CAD}" dt="2023-11-30T14:01:54.032" v="0" actId="14826"/>
      <pc:docMkLst>
        <pc:docMk/>
      </pc:docMkLst>
      <pc:sldMasterChg chg="modSp">
        <pc:chgData name="Madelyn Hip" userId="65c2be8d-a49b-4bec-a1e9-3db3757aa0f9" providerId="ADAL" clId="{218189AC-0764-4787-9AB7-43A609327CAD}" dt="2023-11-30T14:01:54.032" v="0" actId="14826"/>
        <pc:sldMasterMkLst>
          <pc:docMk/>
          <pc:sldMasterMk cId="3388827764" sldId="2147483672"/>
        </pc:sldMasterMkLst>
        <pc:picChg chg="mod">
          <ac:chgData name="Madelyn Hip" userId="65c2be8d-a49b-4bec-a1e9-3db3757aa0f9" providerId="ADAL" clId="{218189AC-0764-4787-9AB7-43A609327CAD}" dt="2023-11-30T14:01:54.032" v="0" actId="14826"/>
          <ac:picMkLst>
            <pc:docMk/>
            <pc:sldMasterMk cId="3388827764" sldId="2147483672"/>
            <ac:picMk id="8" creationId="{71AB337A-D6E9-F833-894A-AE02F2B16268}"/>
          </ac:picMkLst>
        </pc:picChg>
      </pc:sldMasterChg>
    </pc:docChg>
  </pc:docChgLst>
  <pc:docChgLst>
    <pc:chgData name="Alexis Fermanis" userId="0d5f028f-4cb3-495c-b819-bd49a1291f9d" providerId="ADAL" clId="{E3696B9A-4FB3-4505-8E3A-0068D1038756}"/>
    <pc:docChg chg="modSld">
      <pc:chgData name="Alexis Fermanis" userId="0d5f028f-4cb3-495c-b819-bd49a1291f9d" providerId="ADAL" clId="{E3696B9A-4FB3-4505-8E3A-0068D1038756}" dt="2023-12-05T15:07:12.542" v="1" actId="5793"/>
      <pc:docMkLst>
        <pc:docMk/>
      </pc:docMkLst>
      <pc:sldChg chg="modSp mod">
        <pc:chgData name="Alexis Fermanis" userId="0d5f028f-4cb3-495c-b819-bd49a1291f9d" providerId="ADAL" clId="{E3696B9A-4FB3-4505-8E3A-0068D1038756}" dt="2023-12-05T15:07:12.542" v="1" actId="5793"/>
        <pc:sldMkLst>
          <pc:docMk/>
          <pc:sldMk cId="3086170763" sldId="258"/>
        </pc:sldMkLst>
        <pc:spChg chg="mod">
          <ac:chgData name="Alexis Fermanis" userId="0d5f028f-4cb3-495c-b819-bd49a1291f9d" providerId="ADAL" clId="{E3696B9A-4FB3-4505-8E3A-0068D1038756}" dt="2023-12-05T15:07:12.542" v="1" actId="5793"/>
          <ac:spMkLst>
            <pc:docMk/>
            <pc:sldMk cId="3086170763" sldId="258"/>
            <ac:spMk id="2" creationId="{829D247B-82AA-FCF3-DA2E-38E27A0266E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C7BED5-77E2-335D-66E0-AA8C68C31D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3B6CF0-592F-D889-0F7F-ED5550DD50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C451E-D8E9-4CB7-B4C1-9764CFE00DF8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ADB822-633A-35CF-02DE-1FAFE01C792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77F901-A1EE-8C47-D028-65F6D67EA7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33A94-65EA-4F7C-B420-0EFD38B32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10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A4B09-922D-479F-87F1-44331A5E21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782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735230"/>
            <a:ext cx="190840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3" y="3306431"/>
            <a:ext cx="3721723" cy="450413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35230"/>
            <a:ext cx="4866230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4138591"/>
            <a:ext cx="2877616" cy="38366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31331" y="4138592"/>
            <a:ext cx="2877616" cy="5767530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7" y="735230"/>
            <a:ext cx="151561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8153536"/>
            <a:ext cx="3253171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A47D6999-570D-5B9C-0723-D6AE67D4D24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182608" y="8153536"/>
            <a:ext cx="2502062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35228"/>
            <a:ext cx="3269176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008063CD-515D-D3E2-7666-921BADAB27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700107" y="4138591"/>
            <a:ext cx="1984564" cy="36719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79E946E-EA7C-4AF0-1160-F080D8173EC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215024" y="8318207"/>
            <a:ext cx="2877616" cy="158791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79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97715FD-9DFD-70E0-6213-224313E0895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12452550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38491" y="6003983"/>
            <a:ext cx="7045784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32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6003983"/>
            <a:ext cx="5372260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6003986"/>
            <a:ext cx="675248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60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44529" y="719774"/>
            <a:ext cx="8339746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7004645"/>
            <a:ext cx="5372260" cy="290147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7004648"/>
            <a:ext cx="6752486" cy="29014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3802252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64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24423" y="719774"/>
            <a:ext cx="7459852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50898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70071" y="4502990"/>
            <a:ext cx="5814204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4664894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480E2E8F-80CB-335D-FE7B-A7E80555F80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1725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46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19774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19774"/>
            <a:ext cx="4866230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6003983"/>
            <a:ext cx="287761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51158" y="6003986"/>
            <a:ext cx="5257789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5472472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19774"/>
            <a:ext cx="3269176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02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70264"/>
            <a:ext cx="5475291" cy="397426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5089585"/>
            <a:ext cx="5475290" cy="231187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770264"/>
            <a:ext cx="3504221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770264"/>
            <a:ext cx="2877616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62590" y="5710687"/>
            <a:ext cx="4121686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710687"/>
            <a:ext cx="2260965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A2B7146-8AF2-0D17-0D05-A2BB8E8E8C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724" y="7746521"/>
            <a:ext cx="5475290" cy="215959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306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683471"/>
            <a:ext cx="1908400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4554747"/>
            <a:ext cx="5475289" cy="535420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683472"/>
            <a:ext cx="3504221" cy="404380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683471"/>
            <a:ext cx="2877616" cy="47139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5676181"/>
            <a:ext cx="2877616" cy="422993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003321"/>
            <a:ext cx="3504221" cy="490279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6" y="683471"/>
            <a:ext cx="3269176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0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AB337A-D6E9-F833-894A-AE02F2B1626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/>
          <a:stretch/>
        </p:blipFill>
        <p:spPr>
          <a:xfrm>
            <a:off x="1" y="1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2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8" r:id="rId2"/>
    <p:sldLayoutId id="2147483692" r:id="rId3"/>
    <p:sldLayoutId id="2147483691" r:id="rId4"/>
    <p:sldLayoutId id="2147483689" r:id="rId5"/>
    <p:sldLayoutId id="2147483690" r:id="rId6"/>
    <p:sldLayoutId id="2147483687" r:id="rId7"/>
    <p:sldLayoutId id="2147483673" r:id="rId8"/>
    <p:sldLayoutId id="2147483685" r:id="rId9"/>
    <p:sldLayoutId id="2147483686" r:id="rId10"/>
  </p:sldLayoutIdLst>
  <p:txStyles>
    <p:titleStyle>
      <a:lvl1pPr algn="l" defTabSz="1905061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65" indent="-476265" algn="l" defTabSz="1905061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4" kern="1200">
          <a:solidFill>
            <a:schemeClr val="tx1"/>
          </a:solidFill>
          <a:latin typeface="+mn-lt"/>
          <a:ea typeface="+mn-ea"/>
          <a:cs typeface="+mn-cs"/>
        </a:defRPr>
      </a:lvl1pPr>
      <a:lvl2pPr marL="142879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32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85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38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91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44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97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50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53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506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59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1012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65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518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71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20244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9D247B-82AA-FCF3-DA2E-38E27A0266E0}"/>
              </a:ext>
            </a:extLst>
          </p:cNvPr>
          <p:cNvSpPr txBox="1"/>
          <p:nvPr/>
        </p:nvSpPr>
        <p:spPr>
          <a:xfrm>
            <a:off x="828136" y="897146"/>
            <a:ext cx="11956211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to Create a Collage:</a:t>
            </a:r>
          </a:p>
          <a:p>
            <a:endParaRPr lang="en-US" dirty="0"/>
          </a:p>
          <a:p>
            <a:pPr marL="742950" indent="-742950">
              <a:buAutoNum type="arabicPeriod"/>
            </a:pPr>
            <a:r>
              <a:rPr lang="en-US" dirty="0"/>
              <a:t>Contained in this file are several layout options, allowing for 1-11 photos to be inserted.</a:t>
            </a:r>
          </a:p>
          <a:p>
            <a:pPr marL="742950" indent="-742950">
              <a:buAutoNum type="arabicPeriod"/>
            </a:pPr>
            <a:r>
              <a:rPr lang="en-US" dirty="0"/>
              <a:t>Select any slide from the presentation to view layouts for the number of photos you would like to insert.</a:t>
            </a:r>
          </a:p>
          <a:p>
            <a:pPr marL="742950" indent="-742950">
              <a:buAutoNum type="arabicPeriod"/>
            </a:pPr>
            <a:r>
              <a:rPr lang="en-US" dirty="0"/>
              <a:t>Click on the “Insert Image” icon at the center of each box to drop in a photo.</a:t>
            </a:r>
          </a:p>
          <a:p>
            <a:pPr marL="742950" indent="-742950">
              <a:buAutoNum type="arabicPeriod"/>
            </a:pPr>
            <a:r>
              <a:rPr lang="en-US" dirty="0"/>
              <a:t>Once all photos have been added, save your collage using the below steps: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Make sure your collage slide is selected. This means it should be the slide on your screen.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File &gt; Save As &gt; PNG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/>
              <a:t>Select “Just this slide.”</a:t>
            </a:r>
          </a:p>
          <a:p>
            <a:pPr lvl="1"/>
            <a:endParaRPr lang="en-US" dirty="0"/>
          </a:p>
          <a:p>
            <a:pPr marL="742950" indent="-7429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170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D110B4-D39D-1E0F-FD71-969DA8CEFF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AFE2AB-0106-1192-AE18-AFF75661EF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3C7AAF5-86AD-6DAE-517D-A942E3476A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EB6797B-A4C7-5736-5076-0AAC941328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D7B93CA-B693-492A-DBB2-54DF4EF191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E95CCF4-94A3-206F-7F83-06A752AB838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1B93446-B9C3-D3A2-E3A6-75B67AAFC78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B236522-ADBF-D81F-AD5D-55711DD316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0840F7E-2469-8780-4E2C-6B0FDD65791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A09EF06-88D8-7886-4F0A-BF3759F76C8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30940BC-2F19-A113-ED68-7F84F05EE99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25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0B2F744-C90F-1416-D85D-BB6889AA273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20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71A901C-55C7-EA9B-B971-246613A384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86E3E1-F236-CF26-CF42-ABE5FCDE72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48AD47-A86F-2E71-BB9D-0F41993D8E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72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97AA3E8-72ED-0A25-33A9-3630FCE320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1EF48D-9F45-9E4C-F9A9-AFFA9F299B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D54ACF2-B742-C06A-A528-DDD779A2B6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461AA7-3164-633A-AD48-3FDFA340D71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1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FC2B105-521F-001C-8A83-A290BD954A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DD2FA5-6B38-9B22-55CC-CFE76D2AA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B42027F-3304-51D8-A329-50017A0A136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E90209A-B003-0CA7-951B-1E0AA04B0C8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66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3A92E37-825C-4234-9A4D-23175DC5F8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92A167-C94E-A31C-3287-C07A3374F9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2CC94B8-8E0C-3BE1-E6FD-B7969DD0ECE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23B000-5B11-B6AD-814E-B14E1484BB8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5E7B61A-9B58-9886-D93D-D69B6F5B3CE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74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64A048F-23F7-9806-1676-6679A0F940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95722F-94F9-55E4-9ACD-B6C7FC58B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3B7508-0B1B-C376-2EFD-1AD465BA98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7BA046-F627-026C-F346-A0B4F8C6B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DC8B85-C1A0-48E6-899C-FC8B0A028F1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FB9FD7-075D-CD43-BC64-A534DADBA88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00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DF25DDC-69EC-7961-472F-6C3BF81AC5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C64E5-34A4-B003-3533-910AD83D81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0E53A4-109E-9558-303C-7E3F7E46CCB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C3A5894-6006-02DB-4026-B586A9B7026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F562E3C-BF72-4706-62DB-A387BA29FC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2DD9DF4-B737-DFD0-2602-6F38BC02D20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5DBD814-FD60-9BA9-EF8F-ABD552736A9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47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A2EBC5A-10F2-E395-F1CA-E663B05DA1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8D842F-4223-904C-5A81-B370AFB8D4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BCC8320-D0B1-4BA6-C49F-2CE0761614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FEA8A4-AD37-49C7-0592-C3E4D53027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74FC77C-5E05-F82C-7AC8-A710E17AAD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9B6234-7F9C-5D87-DC46-CE95F4B7A8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8F7DB67-035C-9D7D-F0F1-756A9B8D149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8704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d4dade-ae78-4d25-8529-bd115ce76263" xsi:nil="true"/>
    <lcf76f155ced4ddcb4097134ff3c332f xmlns="3f7618e6-5517-4e63-bf74-dbd986e4eacd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5224FCC8912C45BE58CA545DDBF1E3" ma:contentTypeVersion="18" ma:contentTypeDescription="Create a new document." ma:contentTypeScope="" ma:versionID="981f37524faf17438cb89e1f18743748">
  <xsd:schema xmlns:xsd="http://www.w3.org/2001/XMLSchema" xmlns:xs="http://www.w3.org/2001/XMLSchema" xmlns:p="http://schemas.microsoft.com/office/2006/metadata/properties" xmlns:ns2="3f7618e6-5517-4e63-bf74-dbd986e4eacd" xmlns:ns3="8dd4dade-ae78-4d25-8529-bd115ce76263" targetNamespace="http://schemas.microsoft.com/office/2006/metadata/properties" ma:root="true" ma:fieldsID="b8cc7738ba4160bc4eb635a0abeea24f" ns2:_="" ns3:_="">
    <xsd:import namespace="3f7618e6-5517-4e63-bf74-dbd986e4eacd"/>
    <xsd:import namespace="8dd4dade-ae78-4d25-8529-bd115ce762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618e6-5517-4e63-bf74-dbd986e4ea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e65169a-2806-423d-ad31-843ba6fa51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4dade-ae78-4d25-8529-bd115ce7626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934f832-08a6-4f30-a172-f3c5f6bf1e84}" ma:internalName="TaxCatchAll" ma:showField="CatchAllData" ma:web="8dd4dade-ae78-4d25-8529-bd115ce762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72BEFC8-A990-4F88-9257-61B0D9F5849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372FCB0-AD6F-4096-BAC4-C2A3336A9D4C}">
  <ds:schemaRefs>
    <ds:schemaRef ds:uri="http://purl.org/dc/elements/1.1/"/>
    <ds:schemaRef ds:uri="3f7618e6-5517-4e63-bf74-dbd986e4eacd"/>
    <ds:schemaRef ds:uri="http://schemas.microsoft.com/office/2006/documentManagement/types"/>
    <ds:schemaRef ds:uri="http://purl.org/dc/dcmitype/"/>
    <ds:schemaRef ds:uri="8dd4dade-ae78-4d25-8529-bd115ce76263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4A77AB64-1964-4754-A505-EEB6B22E74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618e6-5517-4e63-bf74-dbd986e4eacd"/>
    <ds:schemaRef ds:uri="8dd4dade-ae78-4d25-8529-bd115ce762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600</TotalTime>
  <Words>109</Words>
  <Application>Microsoft Office PowerPoint</Application>
  <PresentationFormat>Custom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Saleha Malik</dc:creator>
  <cp:lastModifiedBy>Alexis Fermanis</cp:lastModifiedBy>
  <cp:revision>3</cp:revision>
  <dcterms:created xsi:type="dcterms:W3CDTF">2023-05-03T12:51:29Z</dcterms:created>
  <dcterms:modified xsi:type="dcterms:W3CDTF">2023-12-05T15:07:13Z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0x010100715224FCC8912C45BE58CA545DDBF1E3</vt:lpwstr>
  </property>
  <property fmtid="{D5CDD505-2E9C-101B-9397-08002B2CF9AE}" pid="3" name="MediaServiceImageTags">
    <vt:lpwstr/>
  </property>
</Properties>
</file>