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67048D52-5349-4EC7-A8DF-73A0E94FEBDB}"/>
    <pc:docChg chg="modSld">
      <pc:chgData name="Alexis Fermanis" userId="0d5f028f-4cb3-495c-b819-bd49a1291f9d" providerId="ADAL" clId="{67048D52-5349-4EC7-A8DF-73A0E94FEBDB}" dt="2023-12-05T15:00:24.430" v="3" actId="5793"/>
      <pc:docMkLst>
        <pc:docMk/>
      </pc:docMkLst>
      <pc:sldChg chg="modSp mod">
        <pc:chgData name="Alexis Fermanis" userId="0d5f028f-4cb3-495c-b819-bd49a1291f9d" providerId="ADAL" clId="{67048D52-5349-4EC7-A8DF-73A0E94FEBDB}" dt="2023-12-05T15:00:24.430" v="3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67048D52-5349-4EC7-A8DF-73A0E94FEBDB}" dt="2023-12-05T15:00:24.430" v="3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2043BFCB-7139-4B07-9ABD-DC7FB9CEB17D}"/>
    <pc:docChg chg="modMainMaster">
      <pc:chgData name="Madelyn Hip" userId="65c2be8d-a49b-4bec-a1e9-3db3757aa0f9" providerId="ADAL" clId="{2043BFCB-7139-4B07-9ABD-DC7FB9CEB17D}" dt="2023-11-30T13:39:29.573" v="0" actId="14826"/>
      <pc:docMkLst>
        <pc:docMk/>
      </pc:docMkLst>
      <pc:sldMasterChg chg="modSp">
        <pc:chgData name="Madelyn Hip" userId="65c2be8d-a49b-4bec-a1e9-3db3757aa0f9" providerId="ADAL" clId="{2043BFCB-7139-4B07-9ABD-DC7FB9CEB17D}" dt="2023-11-30T13:39:29.573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2043BFCB-7139-4B07-9ABD-DC7FB9CEB17D}" dt="2023-11-30T13:39:29.573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874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