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BEE1642D-D768-46A0-B62E-929EB50574A1}"/>
    <pc:docChg chg="modSld">
      <pc:chgData name="Alexis Fermanis" userId="0d5f028f-4cb3-495c-b819-bd49a1291f9d" providerId="ADAL" clId="{BEE1642D-D768-46A0-B62E-929EB50574A1}" dt="2023-12-05T15:05:24.617" v="1" actId="5793"/>
      <pc:docMkLst>
        <pc:docMk/>
      </pc:docMkLst>
      <pc:sldChg chg="modSp mod">
        <pc:chgData name="Alexis Fermanis" userId="0d5f028f-4cb3-495c-b819-bd49a1291f9d" providerId="ADAL" clId="{BEE1642D-D768-46A0-B62E-929EB50574A1}" dt="2023-12-05T15:05:24.617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BEE1642D-D768-46A0-B62E-929EB50574A1}" dt="2023-12-05T15:05:24.617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BA3F5E85-FA33-4820-A481-B8995620653C}"/>
    <pc:docChg chg="modMainMaster">
      <pc:chgData name="Madelyn Hip" userId="65c2be8d-a49b-4bec-a1e9-3db3757aa0f9" providerId="ADAL" clId="{BA3F5E85-FA33-4820-A481-B8995620653C}" dt="2023-11-30T13:57:30.584" v="0" actId="14826"/>
      <pc:docMkLst>
        <pc:docMk/>
      </pc:docMkLst>
      <pc:sldMasterChg chg="modSp">
        <pc:chgData name="Madelyn Hip" userId="65c2be8d-a49b-4bec-a1e9-3db3757aa0f9" providerId="ADAL" clId="{BA3F5E85-FA33-4820-A481-B8995620653C}" dt="2023-11-30T13:57:30.584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BA3F5E85-FA33-4820-A481-B8995620653C}" dt="2023-11-30T13:57:30.584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