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35B73C6B-5461-4A98-8EB0-ECE1B040CA37}"/>
    <pc:docChg chg="modSld">
      <pc:chgData name="Alexis Fermanis" userId="0d5f028f-4cb3-495c-b819-bd49a1291f9d" providerId="ADAL" clId="{35B73C6B-5461-4A98-8EB0-ECE1B040CA37}" dt="2023-12-05T14:58:08.221" v="1" actId="5793"/>
      <pc:docMkLst>
        <pc:docMk/>
      </pc:docMkLst>
      <pc:sldChg chg="modSp mod">
        <pc:chgData name="Alexis Fermanis" userId="0d5f028f-4cb3-495c-b819-bd49a1291f9d" providerId="ADAL" clId="{35B73C6B-5461-4A98-8EB0-ECE1B040CA37}" dt="2023-12-05T14:58:08.22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5B73C6B-5461-4A98-8EB0-ECE1B040CA37}" dt="2023-12-05T14:58:08.22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8B9A49C1-7136-410A-A709-1CF00EF1623C}"/>
    <pc:docChg chg="modMainMaster">
      <pc:chgData name="Madelyn Hip" userId="65c2be8d-a49b-4bec-a1e9-3db3757aa0f9" providerId="ADAL" clId="{8B9A49C1-7136-410A-A709-1CF00EF1623C}" dt="2023-11-30T13:36:31.870" v="0" actId="14826"/>
      <pc:docMkLst>
        <pc:docMk/>
      </pc:docMkLst>
      <pc:sldMasterChg chg="modSp">
        <pc:chgData name="Madelyn Hip" userId="65c2be8d-a49b-4bec-a1e9-3db3757aa0f9" providerId="ADAL" clId="{8B9A49C1-7136-410A-A709-1CF00EF1623C}" dt="2023-11-30T13:36:31.870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8B9A49C1-7136-410A-A709-1CF00EF1623C}" dt="2023-11-30T13:36:31.870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