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2F08740D-CFFD-40E4-953F-26B539AAC427}"/>
    <pc:docChg chg="modSld">
      <pc:chgData name="Alexis Fermanis" userId="0d5f028f-4cb3-495c-b819-bd49a1291f9d" providerId="ADAL" clId="{2F08740D-CFFD-40E4-953F-26B539AAC427}" dt="2023-12-05T15:08:20.977" v="1" actId="5793"/>
      <pc:docMkLst>
        <pc:docMk/>
      </pc:docMkLst>
      <pc:sldChg chg="modSp mod">
        <pc:chgData name="Alexis Fermanis" userId="0d5f028f-4cb3-495c-b819-bd49a1291f9d" providerId="ADAL" clId="{2F08740D-CFFD-40E4-953F-26B539AAC427}" dt="2023-12-05T15:08:20.97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2F08740D-CFFD-40E4-953F-26B539AAC427}" dt="2023-12-05T15:08:20.97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F49F8CB5-4521-487F-96B4-1C287EDE1046}"/>
    <pc:docChg chg="modMainMaster">
      <pc:chgData name="Madelyn Hip" userId="65c2be8d-a49b-4bec-a1e9-3db3757aa0f9" providerId="ADAL" clId="{F49F8CB5-4521-487F-96B4-1C287EDE1046}" dt="2023-11-30T14:05:05.686" v="0" actId="14826"/>
      <pc:docMkLst>
        <pc:docMk/>
      </pc:docMkLst>
      <pc:sldMasterChg chg="modSp">
        <pc:chgData name="Madelyn Hip" userId="65c2be8d-a49b-4bec-a1e9-3db3757aa0f9" providerId="ADAL" clId="{F49F8CB5-4521-487F-96B4-1C287EDE1046}" dt="2023-11-30T14:05:05.686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F49F8CB5-4521-487F-96B4-1C287EDE1046}" dt="2023-11-30T14:05:05.686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