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83E5D99D-D2B4-44F1-8DF3-D19AA35025FB}"/>
    <pc:docChg chg="modSld">
      <pc:chgData name="Alexis Fermanis" userId="0d5f028f-4cb3-495c-b819-bd49a1291f9d" providerId="ADAL" clId="{83E5D99D-D2B4-44F1-8DF3-D19AA35025FB}" dt="2023-12-05T15:03:35.822" v="1" actId="5793"/>
      <pc:docMkLst>
        <pc:docMk/>
      </pc:docMkLst>
      <pc:sldChg chg="modSp mod">
        <pc:chgData name="Alexis Fermanis" userId="0d5f028f-4cb3-495c-b819-bd49a1291f9d" providerId="ADAL" clId="{83E5D99D-D2B4-44F1-8DF3-D19AA35025FB}" dt="2023-12-05T15:03:35.822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83E5D99D-D2B4-44F1-8DF3-D19AA35025FB}" dt="2023-12-05T15:03:35.822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742AE647-A9A5-4239-A64C-9B4516AEAD5D}"/>
    <pc:docChg chg="modMainMaster">
      <pc:chgData name="Madelyn Hip" userId="65c2be8d-a49b-4bec-a1e9-3db3757aa0f9" providerId="ADAL" clId="{742AE647-A9A5-4239-A64C-9B4516AEAD5D}" dt="2023-11-30T13:52:34.944" v="0" actId="14826"/>
      <pc:docMkLst>
        <pc:docMk/>
      </pc:docMkLst>
      <pc:sldMasterChg chg="modSp">
        <pc:chgData name="Madelyn Hip" userId="65c2be8d-a49b-4bec-a1e9-3db3757aa0f9" providerId="ADAL" clId="{742AE647-A9A5-4239-A64C-9B4516AEAD5D}" dt="2023-11-30T13:52:34.944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742AE647-A9A5-4239-A64C-9B4516AEAD5D}" dt="2023-11-30T13:52:34.944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