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CD838FA0-3ED7-4F1D-8E20-B4D5BC4857CF}"/>
    <pc:docChg chg="modSld">
      <pc:chgData name="Alexis Fermanis" userId="0d5f028f-4cb3-495c-b819-bd49a1291f9d" providerId="ADAL" clId="{CD838FA0-3ED7-4F1D-8E20-B4D5BC4857CF}" dt="2023-12-05T15:02:44.687" v="1" actId="5793"/>
      <pc:docMkLst>
        <pc:docMk/>
      </pc:docMkLst>
      <pc:sldChg chg="modSp mod">
        <pc:chgData name="Alexis Fermanis" userId="0d5f028f-4cb3-495c-b819-bd49a1291f9d" providerId="ADAL" clId="{CD838FA0-3ED7-4F1D-8E20-B4D5BC4857CF}" dt="2023-12-05T15:02:44.68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CD838FA0-3ED7-4F1D-8E20-B4D5BC4857CF}" dt="2023-12-05T15:02:44.68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4E5112CD-EC35-4956-93EB-D2BE0F3E67DB}"/>
    <pc:docChg chg="modMainMaster">
      <pc:chgData name="Madelyn Hip" userId="65c2be8d-a49b-4bec-a1e9-3db3757aa0f9" providerId="ADAL" clId="{4E5112CD-EC35-4956-93EB-D2BE0F3E67DB}" dt="2023-11-30T13:48:46.968" v="0" actId="14826"/>
      <pc:docMkLst>
        <pc:docMk/>
      </pc:docMkLst>
      <pc:sldMasterChg chg="modSp">
        <pc:chgData name="Madelyn Hip" userId="65c2be8d-a49b-4bec-a1e9-3db3757aa0f9" providerId="ADAL" clId="{4E5112CD-EC35-4956-93EB-D2BE0F3E67DB}" dt="2023-11-30T13:48:46.968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4E5112CD-EC35-4956-93EB-D2BE0F3E67DB}" dt="2023-11-30T13:48:46.96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