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6007FBF6-3CB6-44FF-8DBB-D4D19EC45D4F}"/>
    <pc:docChg chg="modMainMaster">
      <pc:chgData name="Madelyn Hip" userId="65c2be8d-a49b-4bec-a1e9-3db3757aa0f9" providerId="ADAL" clId="{6007FBF6-3CB6-44FF-8DBB-D4D19EC45D4F}" dt="2023-11-30T13:49:24.980" v="0" actId="14826"/>
      <pc:docMkLst>
        <pc:docMk/>
      </pc:docMkLst>
      <pc:sldMasterChg chg="modSp">
        <pc:chgData name="Madelyn Hip" userId="65c2be8d-a49b-4bec-a1e9-3db3757aa0f9" providerId="ADAL" clId="{6007FBF6-3CB6-44FF-8DBB-D4D19EC45D4F}" dt="2023-11-30T13:49:24.980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6007FBF6-3CB6-44FF-8DBB-D4D19EC45D4F}" dt="2023-11-30T13:49:24.980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918CF1D0-125B-4830-9167-16B1ECB81F45}"/>
    <pc:docChg chg="modSld">
      <pc:chgData name="Alexis Fermanis" userId="0d5f028f-4cb3-495c-b819-bd49a1291f9d" providerId="ADAL" clId="{918CF1D0-125B-4830-9167-16B1ECB81F45}" dt="2023-12-05T15:02:57.401" v="1" actId="5793"/>
      <pc:docMkLst>
        <pc:docMk/>
      </pc:docMkLst>
      <pc:sldChg chg="modSp mod">
        <pc:chgData name="Alexis Fermanis" userId="0d5f028f-4cb3-495c-b819-bd49a1291f9d" providerId="ADAL" clId="{918CF1D0-125B-4830-9167-16B1ECB81F45}" dt="2023-12-05T15:02:57.401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918CF1D0-125B-4830-9167-16B1ECB81F45}" dt="2023-12-05T15:02:57.401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