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17CDACF6-9DE6-4AC4-AC6E-FC9624CB7834}"/>
    <pc:docChg chg="modSld">
      <pc:chgData name="Alexis Fermanis" userId="0d5f028f-4cb3-495c-b819-bd49a1291f9d" providerId="ADAL" clId="{17CDACF6-9DE6-4AC4-AC6E-FC9624CB7834}" dt="2023-12-05T15:10:16.407" v="1" actId="5793"/>
      <pc:docMkLst>
        <pc:docMk/>
      </pc:docMkLst>
      <pc:sldChg chg="modSp mod">
        <pc:chgData name="Alexis Fermanis" userId="0d5f028f-4cb3-495c-b819-bd49a1291f9d" providerId="ADAL" clId="{17CDACF6-9DE6-4AC4-AC6E-FC9624CB7834}" dt="2023-12-05T15:10:16.407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17CDACF6-9DE6-4AC4-AC6E-FC9624CB7834}" dt="2023-12-05T15:10:16.407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1BE83D00-737C-4004-A13C-2C35FAB8A28D}"/>
    <pc:docChg chg="modMainMaster">
      <pc:chgData name="Madelyn Hip" userId="65c2be8d-a49b-4bec-a1e9-3db3757aa0f9" providerId="ADAL" clId="{1BE83D00-737C-4004-A13C-2C35FAB8A28D}" dt="2023-11-30T14:17:46.055" v="0" actId="14826"/>
      <pc:docMkLst>
        <pc:docMk/>
      </pc:docMkLst>
      <pc:sldMasterChg chg="modSp">
        <pc:chgData name="Madelyn Hip" userId="65c2be8d-a49b-4bec-a1e9-3db3757aa0f9" providerId="ADAL" clId="{1BE83D00-737C-4004-A13C-2C35FAB8A28D}" dt="2023-11-30T14:17:46.055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1BE83D00-737C-4004-A13C-2C35FAB8A28D}" dt="2023-11-30T14:17:46.055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