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B6BF9F3F-7405-4C43-9650-C9494CCD26A2}"/>
    <pc:docChg chg="modSld">
      <pc:chgData name="Alexis Fermanis" userId="0d5f028f-4cb3-495c-b819-bd49a1291f9d" providerId="ADAL" clId="{B6BF9F3F-7405-4C43-9650-C9494CCD26A2}" dt="2023-12-05T15:03:21.833" v="1" actId="5793"/>
      <pc:docMkLst>
        <pc:docMk/>
      </pc:docMkLst>
      <pc:sldChg chg="modSp mod">
        <pc:chgData name="Alexis Fermanis" userId="0d5f028f-4cb3-495c-b819-bd49a1291f9d" providerId="ADAL" clId="{B6BF9F3F-7405-4C43-9650-C9494CCD26A2}" dt="2023-12-05T15:03:21.833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B6BF9F3F-7405-4C43-9650-C9494CCD26A2}" dt="2023-12-05T15:03:21.833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8A541C44-FEAA-4F3F-8C86-6B2BAFCE0B01}"/>
    <pc:docChg chg="modMainMaster">
      <pc:chgData name="Madelyn Hip" userId="65c2be8d-a49b-4bec-a1e9-3db3757aa0f9" providerId="ADAL" clId="{8A541C44-FEAA-4F3F-8C86-6B2BAFCE0B01}" dt="2023-11-30T13:51:49.950" v="1" actId="14826"/>
      <pc:docMkLst>
        <pc:docMk/>
      </pc:docMkLst>
      <pc:sldMasterChg chg="modSp">
        <pc:chgData name="Madelyn Hip" userId="65c2be8d-a49b-4bec-a1e9-3db3757aa0f9" providerId="ADAL" clId="{8A541C44-FEAA-4F3F-8C86-6B2BAFCE0B01}" dt="2023-11-30T13:51:49.950" v="1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8A541C44-FEAA-4F3F-8C86-6B2BAFCE0B01}" dt="2023-11-30T13:51:49.950" v="1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