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delyn Hip" userId="65c2be8d-a49b-4bec-a1e9-3db3757aa0f9" providerId="ADAL" clId="{44501DA9-529B-45A9-A387-1959663476B4}"/>
    <pc:docChg chg="undo custSel modMainMaster">
      <pc:chgData name="Madelyn Hip" userId="65c2be8d-a49b-4bec-a1e9-3db3757aa0f9" providerId="ADAL" clId="{44501DA9-529B-45A9-A387-1959663476B4}" dt="2023-11-30T13:33:10.255" v="4" actId="14826"/>
      <pc:docMkLst>
        <pc:docMk/>
      </pc:docMkLst>
      <pc:sldMasterChg chg="modSp mod">
        <pc:chgData name="Madelyn Hip" userId="65c2be8d-a49b-4bec-a1e9-3db3757aa0f9" providerId="ADAL" clId="{44501DA9-529B-45A9-A387-1959663476B4}" dt="2023-11-30T13:33:10.255" v="4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44501DA9-529B-45A9-A387-1959663476B4}" dt="2023-11-30T13:33:10.255" v="4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  <pc:docChgLst>
    <pc:chgData name="Alexis Fermanis" userId="0d5f028f-4cb3-495c-b819-bd49a1291f9d" providerId="ADAL" clId="{1D3BC60D-EA69-4939-95FC-708E463B338A}"/>
    <pc:docChg chg="modSld">
      <pc:chgData name="Alexis Fermanis" userId="0d5f028f-4cb3-495c-b819-bd49a1291f9d" providerId="ADAL" clId="{1D3BC60D-EA69-4939-95FC-708E463B338A}" dt="2023-12-05T14:57:37.364" v="1" actId="5793"/>
      <pc:docMkLst>
        <pc:docMk/>
      </pc:docMkLst>
      <pc:sldChg chg="modSp mod">
        <pc:chgData name="Alexis Fermanis" userId="0d5f028f-4cb3-495c-b819-bd49a1291f9d" providerId="ADAL" clId="{1D3BC60D-EA69-4939-95FC-708E463B338A}" dt="2023-12-05T14:57:37.364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1D3BC60D-EA69-4939-95FC-708E463B338A}" dt="2023-12-05T14:57:37.364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2023-12-05T14:57:38Z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