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15"/>
  </p:handoutMasterIdLst>
  <p:sldIdLst>
    <p:sldId id="258" r:id="rId5"/>
    <p:sldId id="264" r:id="rId6"/>
    <p:sldId id="265" r:id="rId7"/>
    <p:sldId id="266" r:id="rId8"/>
    <p:sldId id="267" r:id="rId9"/>
    <p:sldId id="268" r:id="rId10"/>
    <p:sldId id="259" r:id="rId11"/>
    <p:sldId id="263" r:id="rId12"/>
    <p:sldId id="261" r:id="rId13"/>
    <p:sldId id="262" r:id="rId14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is Fermanis" userId="0d5f028f-4cb3-495c-b819-bd49a1291f9d" providerId="ADAL" clId="{8B7CD833-B6B6-4D87-8BE1-08A4886E6291}"/>
    <pc:docChg chg="modSld">
      <pc:chgData name="Alexis Fermanis" userId="0d5f028f-4cb3-495c-b819-bd49a1291f9d" providerId="ADAL" clId="{8B7CD833-B6B6-4D87-8BE1-08A4886E6291}" dt="2023-12-05T15:09:11.314" v="1" actId="5793"/>
      <pc:docMkLst>
        <pc:docMk/>
      </pc:docMkLst>
      <pc:sldChg chg="modSp mod">
        <pc:chgData name="Alexis Fermanis" userId="0d5f028f-4cb3-495c-b819-bd49a1291f9d" providerId="ADAL" clId="{8B7CD833-B6B6-4D87-8BE1-08A4886E6291}" dt="2023-12-05T15:09:11.314" v="1" actId="5793"/>
        <pc:sldMkLst>
          <pc:docMk/>
          <pc:sldMk cId="3086170763" sldId="258"/>
        </pc:sldMkLst>
        <pc:spChg chg="mod">
          <ac:chgData name="Alexis Fermanis" userId="0d5f028f-4cb3-495c-b819-bd49a1291f9d" providerId="ADAL" clId="{8B7CD833-B6B6-4D87-8BE1-08A4886E6291}" dt="2023-12-05T15:09:11.314" v="1" actId="5793"/>
          <ac:spMkLst>
            <pc:docMk/>
            <pc:sldMk cId="3086170763" sldId="258"/>
            <ac:spMk id="2" creationId="{829D247B-82AA-FCF3-DA2E-38E27A0266E0}"/>
          </ac:spMkLst>
        </pc:spChg>
      </pc:sldChg>
    </pc:docChg>
  </pc:docChgLst>
  <pc:docChgLst>
    <pc:chgData name="Madelyn Hip" userId="65c2be8d-a49b-4bec-a1e9-3db3757aa0f9" providerId="ADAL" clId="{2ED1137F-DB4E-4F1A-811B-1AF9616D8C5F}"/>
    <pc:docChg chg="modMainMaster">
      <pc:chgData name="Madelyn Hip" userId="65c2be8d-a49b-4bec-a1e9-3db3757aa0f9" providerId="ADAL" clId="{2ED1137F-DB4E-4F1A-811B-1AF9616D8C5F}" dt="2023-11-30T14:08:32.278" v="0" actId="14826"/>
      <pc:docMkLst>
        <pc:docMk/>
      </pc:docMkLst>
      <pc:sldMasterChg chg="modSp">
        <pc:chgData name="Madelyn Hip" userId="65c2be8d-a49b-4bec-a1e9-3db3757aa0f9" providerId="ADAL" clId="{2ED1137F-DB4E-4F1A-811B-1AF9616D8C5F}" dt="2023-11-30T14:08:32.278" v="0" actId="14826"/>
        <pc:sldMasterMkLst>
          <pc:docMk/>
          <pc:sldMasterMk cId="3388827764" sldId="2147483672"/>
        </pc:sldMasterMkLst>
        <pc:picChg chg="mod">
          <ac:chgData name="Madelyn Hip" userId="65c2be8d-a49b-4bec-a1e9-3db3757aa0f9" providerId="ADAL" clId="{2ED1137F-DB4E-4F1A-811B-1AF9616D8C5F}" dt="2023-11-30T14:08:32.278" v="0" actId="14826"/>
          <ac:picMkLst>
            <pc:docMk/>
            <pc:sldMasterMk cId="3388827764" sldId="2147483672"/>
            <ac:picMk id="8" creationId="{71AB337A-D6E9-F833-894A-AE02F2B16268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A4B09-922D-479F-87F1-44331A5E21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735230"/>
            <a:ext cx="190840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3" y="3306431"/>
            <a:ext cx="3721723" cy="450413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35230"/>
            <a:ext cx="4866230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4138591"/>
            <a:ext cx="2877616" cy="38366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31331" y="4138592"/>
            <a:ext cx="2877616" cy="5767530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7" y="735230"/>
            <a:ext cx="1515610" cy="222822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8153536"/>
            <a:ext cx="3253171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A47D6999-570D-5B9C-0723-D6AE67D4D24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82608" y="8153536"/>
            <a:ext cx="2502062" cy="175258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35228"/>
            <a:ext cx="3269176" cy="30603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008063CD-515D-D3E2-7666-921BADAB27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700107" y="4138591"/>
            <a:ext cx="1984564" cy="36719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79E946E-EA7C-4AF0-1160-F080D8173EC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215024" y="8318207"/>
            <a:ext cx="2877616" cy="158791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7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97715FD-9DFD-70E0-6213-224313E0895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12452550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38491" y="6003983"/>
            <a:ext cx="7045784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918634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3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8491" y="719774"/>
            <a:ext cx="7045783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6003983"/>
            <a:ext cx="5372260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6003986"/>
            <a:ext cx="675248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5078962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0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4529" y="719774"/>
            <a:ext cx="8339746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12015" y="7004645"/>
            <a:ext cx="5372260" cy="290147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1725" y="7004648"/>
            <a:ext cx="6752486" cy="290147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3802252" cy="5991578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64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24423" y="719774"/>
            <a:ext cx="7459852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50898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0071" y="4502990"/>
            <a:ext cx="5814204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1725" y="719774"/>
            <a:ext cx="4664894" cy="34554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480E2E8F-80CB-335D-FE7B-A7E80555F80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1725" y="4502987"/>
            <a:ext cx="3019245" cy="540313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46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19774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18044" y="719774"/>
            <a:ext cx="4866230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6003983"/>
            <a:ext cx="2877616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1158" y="6003986"/>
            <a:ext cx="5257789" cy="3902136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5A3457B-62D1-B7D3-071F-5F72427D77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1723" y="5472472"/>
            <a:ext cx="3721723" cy="443365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65EA6A5-B907-1F58-F4F3-7B4CDAED97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51158" y="719774"/>
            <a:ext cx="3269176" cy="495640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24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3" y="770264"/>
            <a:ext cx="5475291" cy="3974264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5089585"/>
            <a:ext cx="5475290" cy="231187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770264"/>
            <a:ext cx="3504221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770264"/>
            <a:ext cx="2877616" cy="460399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62590" y="5710687"/>
            <a:ext cx="4121686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710687"/>
            <a:ext cx="2260965" cy="419543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A2B7146-8AF2-0D17-0D05-A2BB8E8E8C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724" y="7746521"/>
            <a:ext cx="5475290" cy="215959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306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Photos (Ver 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631A18-E123-E3F9-9533-2C8C142728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724" y="683471"/>
            <a:ext cx="1908400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1EA229A-C00A-9912-D428-07D781A9E1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724" y="4554747"/>
            <a:ext cx="5475289" cy="5354205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E8FB137-F980-EFF0-0D41-04C26258AB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04728" y="683472"/>
            <a:ext cx="3504221" cy="4043803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FEA355C9-1DA1-290F-3E1C-A9A3DC731C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06661" y="683471"/>
            <a:ext cx="2877616" cy="4713911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32342E2-7118-8B2B-631D-F23E62D837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06659" y="5676181"/>
            <a:ext cx="2877616" cy="4229937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4DB7EF14-4CEC-CF07-3BE9-C432BEF70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04726" y="5003321"/>
            <a:ext cx="3504221" cy="4902799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4F882D3-DB59-406E-77A5-CBE84D3D38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37836" y="683471"/>
            <a:ext cx="3269176" cy="3543642"/>
          </a:xfrm>
          <a:prstGeom prst="rect">
            <a:avLst/>
          </a:prstGeom>
        </p:spPr>
        <p:txBody>
          <a:bodyPr/>
          <a:lstStyle>
            <a:lvl1pPr>
              <a:defRPr sz="2083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0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B337A-D6E9-F833-894A-AE02F2B1626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1" y="1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92" r:id="rId3"/>
    <p:sldLayoutId id="2147483691" r:id="rId4"/>
    <p:sldLayoutId id="2147483689" r:id="rId5"/>
    <p:sldLayoutId id="2147483690" r:id="rId6"/>
    <p:sldLayoutId id="2147483687" r:id="rId7"/>
    <p:sldLayoutId id="2147483673" r:id="rId8"/>
    <p:sldLayoutId id="2147483685" r:id="rId9"/>
    <p:sldLayoutId id="2147483686" r:id="rId10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9D247B-82AA-FCF3-DA2E-38E27A0266E0}"/>
              </a:ext>
            </a:extLst>
          </p:cNvPr>
          <p:cNvSpPr txBox="1"/>
          <p:nvPr/>
        </p:nvSpPr>
        <p:spPr>
          <a:xfrm>
            <a:off x="828136" y="897146"/>
            <a:ext cx="11956211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to Create a Collage:</a:t>
            </a:r>
          </a:p>
          <a:p>
            <a:endParaRPr lang="en-US" dirty="0"/>
          </a:p>
          <a:p>
            <a:pPr marL="742950" indent="-742950">
              <a:buAutoNum type="arabicPeriod"/>
            </a:pPr>
            <a:r>
              <a:rPr lang="en-US" dirty="0"/>
              <a:t>Contained in this file are several layout options, allowing for 1-11 photos to be inserted.</a:t>
            </a:r>
          </a:p>
          <a:p>
            <a:pPr marL="742950" indent="-742950">
              <a:buAutoNum type="arabicPeriod"/>
            </a:pPr>
            <a:r>
              <a:rPr lang="en-US" dirty="0"/>
              <a:t>Select any slide from the presentation to view layouts for the number of photos you would like to insert.</a:t>
            </a:r>
          </a:p>
          <a:p>
            <a:pPr marL="742950" indent="-742950">
              <a:buAutoNum type="arabicPeriod"/>
            </a:pPr>
            <a:r>
              <a:rPr lang="en-US" dirty="0"/>
              <a:t>Click on the “Insert Image” icon at the center of each box to drop in a photo.</a:t>
            </a:r>
          </a:p>
          <a:p>
            <a:pPr marL="742950" indent="-742950">
              <a:buAutoNum type="arabicPeriod"/>
            </a:pPr>
            <a:r>
              <a:rPr lang="en-US" dirty="0"/>
              <a:t>Once all photos have been added, save your collage using the below steps: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Make sure your collage slide is selected. This means it should be the slide on your screen.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 dirty="0"/>
              <a:t>File &gt; Save As &gt; PNG</a:t>
            </a:r>
          </a:p>
          <a:p>
            <a:pPr marL="1809780" lvl="1" indent="-857250">
              <a:buFont typeface="+mj-lt"/>
              <a:buAutoNum type="romanLcPeriod"/>
            </a:pPr>
            <a:r>
              <a:rPr lang="en-US"/>
              <a:t>Select “Just this slide.”</a:t>
            </a:r>
          </a:p>
          <a:p>
            <a:pPr lvl="1"/>
            <a:endParaRPr lang="en-US" dirty="0"/>
          </a:p>
          <a:p>
            <a:pPr marL="742950" indent="-7429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7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DD110B4-D39D-1E0F-FD71-969DA8CEFF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AFE2AB-0106-1192-AE18-AFF75661EF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3C7AAF5-86AD-6DAE-517D-A942E3476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EB6797B-A4C7-5736-5076-0AAC941328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D7B93CA-B693-492A-DBB2-54DF4EF191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5CCF4-94A3-206F-7F83-06A752AB83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B93446-B9C3-D3A2-E3A6-75B67AAFC7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B236522-ADBF-D81F-AD5D-55711DD31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840F7E-2469-8780-4E2C-6B0FDD6579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A09EF06-88D8-7886-4F0A-BF3759F76C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30940BC-2F19-A113-ED68-7F84F05EE99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0B2F744-C90F-1416-D85D-BB6889AA273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2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1A901C-55C7-EA9B-B971-246613A38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86E3E1-F236-CF26-CF42-ABE5FCDE72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48AD47-A86F-2E71-BB9D-0F41993D8E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7AA3E8-72ED-0A25-33A9-3630FCE320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1EF48D-9F45-9E4C-F9A9-AFFA9F299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D54ACF2-B742-C06A-A528-DDD779A2B6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461AA7-3164-633A-AD48-3FDFA340D71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1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FC2B105-521F-001C-8A83-A290BD954A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D2FA5-6B38-9B22-55CC-CFE76D2AAE2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42027F-3304-51D8-A329-50017A0A13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90209A-B003-0CA7-951B-1E0AA04B0C8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66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3A92E37-825C-4234-9A4D-23175DC5F8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92A167-C94E-A31C-3287-C07A3374F9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CC94B8-8E0C-3BE1-E6FD-B7969DD0ECE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23B000-5B11-B6AD-814E-B14E1484BB8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E7B61A-9B58-9886-D93D-D69B6F5B3C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4A048F-23F7-9806-1676-6679A0F94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5722F-94F9-55E4-9ACD-B6C7FC58BF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83B7508-0B1B-C376-2EFD-1AD465BA98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7BA046-F627-026C-F346-A0B4F8C6B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DC8B85-C1A0-48E6-899C-FC8B0A028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2FB9FD7-075D-CD43-BC64-A534DADBA88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DF25DDC-69EC-7961-472F-6C3BF81AC5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C64E5-34A4-B003-3533-910AD83D81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0E53A4-109E-9558-303C-7E3F7E46CCB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3A5894-6006-02DB-4026-B586A9B702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F562E3C-BF72-4706-62DB-A387BA29FC9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DD9DF4-B737-DFD0-2602-6F38BC02D2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DBD814-FD60-9BA9-EF8F-ABD552736A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A2EBC5A-10F2-E395-F1CA-E663B05DA1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8D842F-4223-904C-5A81-B370AFB8D4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CC8320-D0B1-4BA6-C49F-2CE0761614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FEA8A4-AD37-49C7-0592-C3E4D53027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4FC77C-5E05-F82C-7AC8-A710E17AAD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29B6234-7F9C-5D87-DC46-CE95F4B7A8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F7DB67-035C-9D7D-F0F1-756A9B8D14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870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</TotalTime>
  <Words>109</Words>
  <Application>Microsoft Office PowerPoint</Application>
  <PresentationFormat>Custom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Alexis Fermanis</cp:lastModifiedBy>
  <cp:revision>3</cp:revision>
  <dcterms:created xsi:type="dcterms:W3CDTF">2023-05-03T12:51:29Z</dcterms:created>
  <dcterms:modified xsi:type="dcterms:W3CDTF">2023-12-05T15:09:12Z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