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4CBA7C02-9C72-4ABE-B6DE-EC464C96ABA9}"/>
    <pc:docChg chg="modSld">
      <pc:chgData name="Alexis Fermanis" userId="0d5f028f-4cb3-495c-b819-bd49a1291f9d" providerId="ADAL" clId="{4CBA7C02-9C72-4ABE-B6DE-EC464C96ABA9}" dt="2023-12-05T15:04:07.395" v="1" actId="5793"/>
      <pc:docMkLst>
        <pc:docMk/>
      </pc:docMkLst>
      <pc:sldChg chg="modSp mod">
        <pc:chgData name="Alexis Fermanis" userId="0d5f028f-4cb3-495c-b819-bd49a1291f9d" providerId="ADAL" clId="{4CBA7C02-9C72-4ABE-B6DE-EC464C96ABA9}" dt="2023-12-05T15:04:07.395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4CBA7C02-9C72-4ABE-B6DE-EC464C96ABA9}" dt="2023-12-05T15:04:07.395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27C71676-DD98-4ECE-95DB-8ABECEB3E358}"/>
    <pc:docChg chg="modMainMaster">
      <pc:chgData name="Madelyn Hip" userId="65c2be8d-a49b-4bec-a1e9-3db3757aa0f9" providerId="ADAL" clId="{27C71676-DD98-4ECE-95DB-8ABECEB3E358}" dt="2023-11-30T13:53:54.129" v="0" actId="14826"/>
      <pc:docMkLst>
        <pc:docMk/>
      </pc:docMkLst>
      <pc:sldMasterChg chg="modSp">
        <pc:chgData name="Madelyn Hip" userId="65c2be8d-a49b-4bec-a1e9-3db3757aa0f9" providerId="ADAL" clId="{27C71676-DD98-4ECE-95DB-8ABECEB3E358}" dt="2023-11-30T13:53:54.129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27C71676-DD98-4ECE-95DB-8ABECEB3E358}" dt="2023-11-30T13:53:54.129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