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5"/>
  </p:notesMasterIdLst>
  <p:handoutMasterIdLst>
    <p:handoutMasterId r:id="rId16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273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4962" y="1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eha Malik" userId="9585abfa-ca57-48ae-b1f7-663e204bc8fb" providerId="ADAL" clId="{21BFA809-DD71-4B65-A5F8-F0C4E2A81870}"/>
    <pc:docChg chg="modMainMaster">
      <pc:chgData name="Saleha Malik" userId="9585abfa-ca57-48ae-b1f7-663e204bc8fb" providerId="ADAL" clId="{21BFA809-DD71-4B65-A5F8-F0C4E2A81870}" dt="2023-12-28T15:52:24.205" v="0" actId="14826"/>
      <pc:docMkLst>
        <pc:docMk/>
      </pc:docMkLst>
      <pc:sldMasterChg chg="modSp">
        <pc:chgData name="Saleha Malik" userId="9585abfa-ca57-48ae-b1f7-663e204bc8fb" providerId="ADAL" clId="{21BFA809-DD71-4B65-A5F8-F0C4E2A81870}" dt="2023-12-28T15:52:24.205" v="0" actId="14826"/>
        <pc:sldMasterMkLst>
          <pc:docMk/>
          <pc:sldMasterMk cId="3388827764" sldId="2147483672"/>
        </pc:sldMasterMkLst>
        <pc:picChg chg="mod">
          <ac:chgData name="Saleha Malik" userId="9585abfa-ca57-48ae-b1f7-663e204bc8fb" providerId="ADAL" clId="{21BFA809-DD71-4B65-A5F8-F0C4E2A81870}" dt="2023-12-28T15:52:24.205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94EDD-965B-4AB4-8549-3A0A2AEEA967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6A7F4-594C-4F7E-AFE9-E93F438CE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349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Saleha Malik</cp:lastModifiedBy>
  <cp:revision>4</cp:revision>
  <dcterms:created xsi:type="dcterms:W3CDTF">2023-05-03T12:51:29Z</dcterms:created>
  <dcterms:modified xsi:type="dcterms:W3CDTF">2023-12-28T15:52:28Z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