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B199807D-230C-447B-A3FD-D9323B07AA5C}"/>
    <pc:docChg chg="modMainMaster">
      <pc:chgData name="Madelyn Hip" userId="65c2be8d-a49b-4bec-a1e9-3db3757aa0f9" providerId="ADAL" clId="{B199807D-230C-447B-A3FD-D9323B07AA5C}" dt="2023-11-30T13:50:11.490" v="0" actId="14826"/>
      <pc:docMkLst>
        <pc:docMk/>
      </pc:docMkLst>
      <pc:sldMasterChg chg="modSp">
        <pc:chgData name="Madelyn Hip" userId="65c2be8d-a49b-4bec-a1e9-3db3757aa0f9" providerId="ADAL" clId="{B199807D-230C-447B-A3FD-D9323B07AA5C}" dt="2023-11-30T13:50:11.490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B199807D-230C-447B-A3FD-D9323B07AA5C}" dt="2023-11-30T13:50:11.490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EE67B037-7804-41BA-98D0-6BEA341CC806}"/>
    <pc:docChg chg="modSld">
      <pc:chgData name="Alexis Fermanis" userId="0d5f028f-4cb3-495c-b819-bd49a1291f9d" providerId="ADAL" clId="{EE67B037-7804-41BA-98D0-6BEA341CC806}" dt="2023-12-05T15:03:09.863" v="1" actId="5793"/>
      <pc:docMkLst>
        <pc:docMk/>
      </pc:docMkLst>
      <pc:sldChg chg="modSp mod">
        <pc:chgData name="Alexis Fermanis" userId="0d5f028f-4cb3-495c-b819-bd49a1291f9d" providerId="ADAL" clId="{EE67B037-7804-41BA-98D0-6BEA341CC806}" dt="2023-12-05T15:03:09.86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EE67B037-7804-41BA-98D0-6BEA341CC806}" dt="2023-12-05T15:03:09.86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