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39CEE41F-346E-405A-9DE5-9577AE73C1D9}"/>
    <pc:docChg chg="modSld">
      <pc:chgData name="Alexis Fermanis" userId="0d5f028f-4cb3-495c-b819-bd49a1291f9d" providerId="ADAL" clId="{39CEE41F-346E-405A-9DE5-9577AE73C1D9}" dt="2023-12-05T15:11:53.041" v="1" actId="5793"/>
      <pc:docMkLst>
        <pc:docMk/>
      </pc:docMkLst>
      <pc:sldChg chg="modSp mod">
        <pc:chgData name="Alexis Fermanis" userId="0d5f028f-4cb3-495c-b819-bd49a1291f9d" providerId="ADAL" clId="{39CEE41F-346E-405A-9DE5-9577AE73C1D9}" dt="2023-12-05T15:11:53.041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39CEE41F-346E-405A-9DE5-9577AE73C1D9}" dt="2023-12-05T15:11:53.041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623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11</cp:revision>
  <dcterms:created xsi:type="dcterms:W3CDTF">2023-05-03T12:51:29Z</dcterms:created>
  <dcterms:modified xsi:type="dcterms:W3CDTF">2023-12-05T15:11:55Z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