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delyn Hip" userId="65c2be8d-a49b-4bec-a1e9-3db3757aa0f9" providerId="ADAL" clId="{20A52239-DAAE-49C7-ACF3-2B546184D202}"/>
    <pc:docChg chg="modMainMaster">
      <pc:chgData name="Madelyn Hip" userId="65c2be8d-a49b-4bec-a1e9-3db3757aa0f9" providerId="ADAL" clId="{20A52239-DAAE-49C7-ACF3-2B546184D202}" dt="2023-11-30T13:54:35.339" v="0" actId="14826"/>
      <pc:docMkLst>
        <pc:docMk/>
      </pc:docMkLst>
      <pc:sldMasterChg chg="modSp">
        <pc:chgData name="Madelyn Hip" userId="65c2be8d-a49b-4bec-a1e9-3db3757aa0f9" providerId="ADAL" clId="{20A52239-DAAE-49C7-ACF3-2B546184D202}" dt="2023-11-30T13:54:35.339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20A52239-DAAE-49C7-ACF3-2B546184D202}" dt="2023-11-30T13:54:35.339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  <pc:docChgLst>
    <pc:chgData name="Alexis Fermanis" userId="0d5f028f-4cb3-495c-b819-bd49a1291f9d" providerId="ADAL" clId="{E5E96CF5-9F15-4632-9DAA-6FBC61ABE908}"/>
    <pc:docChg chg="modSld">
      <pc:chgData name="Alexis Fermanis" userId="0d5f028f-4cb3-495c-b819-bd49a1291f9d" providerId="ADAL" clId="{E5E96CF5-9F15-4632-9DAA-6FBC61ABE908}" dt="2023-12-05T15:04:22.271" v="1" actId="5793"/>
      <pc:docMkLst>
        <pc:docMk/>
      </pc:docMkLst>
      <pc:sldChg chg="modSp mod">
        <pc:chgData name="Alexis Fermanis" userId="0d5f028f-4cb3-495c-b819-bd49a1291f9d" providerId="ADAL" clId="{E5E96CF5-9F15-4632-9DAA-6FBC61ABE908}" dt="2023-12-05T15:04:22.271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E5E96CF5-9F15-4632-9DAA-6FBC61ABE908}" dt="2023-12-05T15:04:22.271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