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2886BF15-0C67-4F31-B308-F9101FA6D07D}"/>
    <pc:docChg chg="modSld">
      <pc:chgData name="Alexis Fermanis" userId="0d5f028f-4cb3-495c-b819-bd49a1291f9d" providerId="ADAL" clId="{2886BF15-0C67-4F31-B308-F9101FA6D07D}" dt="2023-12-05T15:06:58.542" v="1" actId="5793"/>
      <pc:docMkLst>
        <pc:docMk/>
      </pc:docMkLst>
      <pc:sldChg chg="modSp mod">
        <pc:chgData name="Alexis Fermanis" userId="0d5f028f-4cb3-495c-b819-bd49a1291f9d" providerId="ADAL" clId="{2886BF15-0C67-4F31-B308-F9101FA6D07D}" dt="2023-12-05T15:06:58.54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2886BF15-0C67-4F31-B308-F9101FA6D07D}" dt="2023-12-05T15:06:58.54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0B1B0BA8-C924-4A01-8FBA-8C166D991381}"/>
    <pc:docChg chg="modMainMaster">
      <pc:chgData name="Madelyn Hip" userId="65c2be8d-a49b-4bec-a1e9-3db3757aa0f9" providerId="ADAL" clId="{0B1B0BA8-C924-4A01-8FBA-8C166D991381}" dt="2023-11-30T14:01:12.572" v="0" actId="14826"/>
      <pc:docMkLst>
        <pc:docMk/>
      </pc:docMkLst>
      <pc:sldMasterChg chg="modSp">
        <pc:chgData name="Madelyn Hip" userId="65c2be8d-a49b-4bec-a1e9-3db3757aa0f9" providerId="ADAL" clId="{0B1B0BA8-C924-4A01-8FBA-8C166D991381}" dt="2023-11-30T14:01:12.572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0B1B0BA8-C924-4A01-8FBA-8C166D991381}" dt="2023-11-30T14:01:12.572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