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63EA63CD-4C60-410E-A4DC-0C0DB60D9806}"/>
    <pc:docChg chg="modSld">
      <pc:chgData name="Alexis Fermanis" userId="0d5f028f-4cb3-495c-b819-bd49a1291f9d" providerId="ADAL" clId="{63EA63CD-4C60-410E-A4DC-0C0DB60D9806}" dt="2023-12-05T15:09:24.149" v="1" actId="5793"/>
      <pc:docMkLst>
        <pc:docMk/>
      </pc:docMkLst>
      <pc:sldChg chg="modSp mod">
        <pc:chgData name="Alexis Fermanis" userId="0d5f028f-4cb3-495c-b819-bd49a1291f9d" providerId="ADAL" clId="{63EA63CD-4C60-410E-A4DC-0C0DB60D9806}" dt="2023-12-05T15:09:24.149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63EA63CD-4C60-410E-A4DC-0C0DB60D9806}" dt="2023-12-05T15:09:24.149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41614702-18FD-4961-9F15-9BD55EE4966D}"/>
    <pc:docChg chg="modMainMaster">
      <pc:chgData name="Madelyn Hip" userId="65c2be8d-a49b-4bec-a1e9-3db3757aa0f9" providerId="ADAL" clId="{41614702-18FD-4961-9F15-9BD55EE4966D}" dt="2023-11-30T14:13:58.393" v="0" actId="14826"/>
      <pc:docMkLst>
        <pc:docMk/>
      </pc:docMkLst>
      <pc:sldMasterChg chg="modSp">
        <pc:chgData name="Madelyn Hip" userId="65c2be8d-a49b-4bec-a1e9-3db3757aa0f9" providerId="ADAL" clId="{41614702-18FD-4961-9F15-9BD55EE4966D}" dt="2023-11-30T14:13:58.393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41614702-18FD-4961-9F15-9BD55EE4966D}" dt="2023-11-30T14:13:58.393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