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is Fermanis" userId="0d5f028f-4cb3-495c-b819-bd49a1291f9d" providerId="ADAL" clId="{F9D9B012-DF37-4521-8D9A-2F7D6095325F}"/>
    <pc:docChg chg="modSld">
      <pc:chgData name="Alexis Fermanis" userId="0d5f028f-4cb3-495c-b819-bd49a1291f9d" providerId="ADAL" clId="{F9D9B012-DF37-4521-8D9A-2F7D6095325F}" dt="2023-12-05T14:59:41.576" v="1" actId="5793"/>
      <pc:docMkLst>
        <pc:docMk/>
      </pc:docMkLst>
      <pc:sldChg chg="modSp mod">
        <pc:chgData name="Alexis Fermanis" userId="0d5f028f-4cb3-495c-b819-bd49a1291f9d" providerId="ADAL" clId="{F9D9B012-DF37-4521-8D9A-2F7D6095325F}" dt="2023-12-05T14:59:41.576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F9D9B012-DF37-4521-8D9A-2F7D6095325F}" dt="2023-12-05T14:59:41.576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  <pc:docChgLst>
    <pc:chgData name="Madelyn Hip" userId="65c2be8d-a49b-4bec-a1e9-3db3757aa0f9" providerId="ADAL" clId="{AF3AC349-ECB8-4CDF-AA88-093F208D8903}"/>
    <pc:docChg chg="modMainMaster">
      <pc:chgData name="Madelyn Hip" userId="65c2be8d-a49b-4bec-a1e9-3db3757aa0f9" providerId="ADAL" clId="{AF3AC349-ECB8-4CDF-AA88-093F208D8903}" dt="2023-11-30T13:38:56.749" v="0" actId="14826"/>
      <pc:docMkLst>
        <pc:docMk/>
      </pc:docMkLst>
      <pc:sldMasterChg chg="modSp">
        <pc:chgData name="Madelyn Hip" userId="65c2be8d-a49b-4bec-a1e9-3db3757aa0f9" providerId="ADAL" clId="{AF3AC349-ECB8-4CDF-AA88-093F208D8903}" dt="2023-11-30T13:38:56.749" v="0" actId="14826"/>
        <pc:sldMasterMkLst>
          <pc:docMk/>
          <pc:sldMasterMk cId="3388827764" sldId="2147483672"/>
        </pc:sldMasterMkLst>
        <pc:picChg chg="mod">
          <ac:chgData name="Madelyn Hip" userId="65c2be8d-a49b-4bec-a1e9-3db3757aa0f9" providerId="ADAL" clId="{AF3AC349-ECB8-4CDF-AA88-093F208D8903}" dt="2023-11-30T13:38:56.749" v="0" actId="14826"/>
          <ac:picMkLst>
            <pc:docMk/>
            <pc:sldMasterMk cId="3388827764" sldId="2147483672"/>
            <ac:picMk id="8" creationId="{71AB337A-D6E9-F833-894A-AE02F2B16268}"/>
          </ac:picMkLst>
        </pc:pic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600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3</cp:revision>
  <dcterms:created xsi:type="dcterms:W3CDTF">2023-05-03T12:51:29Z</dcterms:created>
  <dcterms:modified xsi:type="dcterms:W3CDTF">2023-12-05T14:59:42Z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