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elyn Hip" userId="65c2be8d-a49b-4bec-a1e9-3db3757aa0f9" providerId="ADAL" clId="{C4A415DF-6681-4065-A106-377C3F310AA7}"/>
    <pc:docChg chg="modMainMaster">
      <pc:chgData name="Madelyn Hip" userId="65c2be8d-a49b-4bec-a1e9-3db3757aa0f9" providerId="ADAL" clId="{C4A415DF-6681-4065-A106-377C3F310AA7}" dt="2023-11-30T14:02:31.169" v="0" actId="14826"/>
      <pc:docMkLst>
        <pc:docMk/>
      </pc:docMkLst>
      <pc:sldMasterChg chg="modSp">
        <pc:chgData name="Madelyn Hip" userId="65c2be8d-a49b-4bec-a1e9-3db3757aa0f9" providerId="ADAL" clId="{C4A415DF-6681-4065-A106-377C3F310AA7}" dt="2023-11-30T14:02:31.169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C4A415DF-6681-4065-A106-377C3F310AA7}" dt="2023-11-30T14:02:31.169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F42E34FD-88CC-4452-851D-690ECF6505E6}"/>
    <pc:docChg chg="modSld">
      <pc:chgData name="Alexis Fermanis" userId="0d5f028f-4cb3-495c-b819-bd49a1291f9d" providerId="ADAL" clId="{F42E34FD-88CC-4452-851D-690ECF6505E6}" dt="2023-12-05T15:07:26.941" v="1" actId="5793"/>
      <pc:docMkLst>
        <pc:docMk/>
      </pc:docMkLst>
      <pc:sldChg chg="modSp mod">
        <pc:chgData name="Alexis Fermanis" userId="0d5f028f-4cb3-495c-b819-bd49a1291f9d" providerId="ADAL" clId="{F42E34FD-88CC-4452-851D-690ECF6505E6}" dt="2023-12-05T15:07:26.941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F42E34FD-88CC-4452-851D-690ECF6505E6}" dt="2023-12-05T15:07:26.941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