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C7CB514C-474C-4391-8195-4E20BC18F902}"/>
    <pc:docChg chg="modSld">
      <pc:chgData name="Alexis Fermanis" userId="0d5f028f-4cb3-495c-b819-bd49a1291f9d" providerId="ADAL" clId="{C7CB514C-474C-4391-8195-4E20BC18F902}" dt="2023-12-05T14:59:48.001" v="1" actId="5793"/>
      <pc:docMkLst>
        <pc:docMk/>
      </pc:docMkLst>
      <pc:sldChg chg="modSp mod">
        <pc:chgData name="Alexis Fermanis" userId="0d5f028f-4cb3-495c-b819-bd49a1291f9d" providerId="ADAL" clId="{C7CB514C-474C-4391-8195-4E20BC18F902}" dt="2023-12-05T14:59:48.001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C7CB514C-474C-4391-8195-4E20BC18F902}" dt="2023-12-05T14:59:48.001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C4EECCE2-25AF-4564-9EFE-6A0E8F540845}"/>
    <pc:docChg chg="modMainMaster">
      <pc:chgData name="Madelyn Hip" userId="65c2be8d-a49b-4bec-a1e9-3db3757aa0f9" providerId="ADAL" clId="{C4EECCE2-25AF-4564-9EFE-6A0E8F540845}" dt="2023-11-30T13:38:21.835" v="0" actId="14826"/>
      <pc:docMkLst>
        <pc:docMk/>
      </pc:docMkLst>
      <pc:sldMasterChg chg="modSp">
        <pc:chgData name="Madelyn Hip" userId="65c2be8d-a49b-4bec-a1e9-3db3757aa0f9" providerId="ADAL" clId="{C4EECCE2-25AF-4564-9EFE-6A0E8F540845}" dt="2023-11-30T13:38:21.835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C4EECCE2-25AF-4564-9EFE-6A0E8F540845}" dt="2023-11-30T13:38:21.835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