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1D58DD9D-37EC-4EB1-829A-9DF001469A64}"/>
    <pc:docChg chg="modMainMaster">
      <pc:chgData name="Madelyn Hip" userId="65c2be8d-a49b-4bec-a1e9-3db3757aa0f9" providerId="ADAL" clId="{1D58DD9D-37EC-4EB1-829A-9DF001469A64}" dt="2023-11-30T13:37:45.919" v="0" actId="14826"/>
      <pc:docMkLst>
        <pc:docMk/>
      </pc:docMkLst>
      <pc:sldMasterChg chg="modSp">
        <pc:chgData name="Madelyn Hip" userId="65c2be8d-a49b-4bec-a1e9-3db3757aa0f9" providerId="ADAL" clId="{1D58DD9D-37EC-4EB1-829A-9DF001469A64}" dt="2023-11-30T13:37:45.919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1D58DD9D-37EC-4EB1-829A-9DF001469A64}" dt="2023-11-30T13:37:45.919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509F7DFC-A47D-46F8-B058-273400DA7F41}"/>
    <pc:docChg chg="modSld">
      <pc:chgData name="Alexis Fermanis" userId="0d5f028f-4cb3-495c-b819-bd49a1291f9d" providerId="ADAL" clId="{509F7DFC-A47D-46F8-B058-273400DA7F41}" dt="2023-12-05T14:58:42.938" v="1" actId="5793"/>
      <pc:docMkLst>
        <pc:docMk/>
      </pc:docMkLst>
      <pc:sldChg chg="modSp mod">
        <pc:chgData name="Alexis Fermanis" userId="0d5f028f-4cb3-495c-b819-bd49a1291f9d" providerId="ADAL" clId="{509F7DFC-A47D-46F8-B058-273400DA7F41}" dt="2023-12-05T14:58:42.938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509F7DFC-A47D-46F8-B058-273400DA7F41}" dt="2023-12-05T14:58:42.938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2023-12-05T14:58:44Z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