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delyn Hip" userId="65c2be8d-a49b-4bec-a1e9-3db3757aa0f9" providerId="ADAL" clId="{3A577395-42F7-44EE-98C8-660FA374E9F5}"/>
    <pc:docChg chg="modMainMaster">
      <pc:chgData name="Madelyn Hip" userId="65c2be8d-a49b-4bec-a1e9-3db3757aa0f9" providerId="ADAL" clId="{3A577395-42F7-44EE-98C8-660FA374E9F5}" dt="2023-11-30T14:06:07.811" v="1" actId="14826"/>
      <pc:docMkLst>
        <pc:docMk/>
      </pc:docMkLst>
      <pc:sldMasterChg chg="modSp">
        <pc:chgData name="Madelyn Hip" userId="65c2be8d-a49b-4bec-a1e9-3db3757aa0f9" providerId="ADAL" clId="{3A577395-42F7-44EE-98C8-660FA374E9F5}" dt="2023-11-30T14:06:07.811" v="1" actId="14826"/>
        <pc:sldMasterMkLst>
          <pc:docMk/>
          <pc:sldMasterMk cId="3388827764" sldId="2147483672"/>
        </pc:sldMasterMkLst>
        <pc:picChg chg="mod">
          <ac:chgData name="Madelyn Hip" userId="65c2be8d-a49b-4bec-a1e9-3db3757aa0f9" providerId="ADAL" clId="{3A577395-42F7-44EE-98C8-660FA374E9F5}" dt="2023-11-30T14:06:07.811" v="1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  <pc:docChgLst>
    <pc:chgData name="Alexis Fermanis" userId="0d5f028f-4cb3-495c-b819-bd49a1291f9d" providerId="ADAL" clId="{96C89F6A-C97C-49D2-B2AD-DDEBF05444CD}"/>
    <pc:docChg chg="modSld">
      <pc:chgData name="Alexis Fermanis" userId="0d5f028f-4cb3-495c-b819-bd49a1291f9d" providerId="ADAL" clId="{96C89F6A-C97C-49D2-B2AD-DDEBF05444CD}" dt="2023-12-05T15:08:33.462" v="1" actId="5793"/>
      <pc:docMkLst>
        <pc:docMk/>
      </pc:docMkLst>
      <pc:sldChg chg="modSp mod">
        <pc:chgData name="Alexis Fermanis" userId="0d5f028f-4cb3-495c-b819-bd49a1291f9d" providerId="ADAL" clId="{96C89F6A-C97C-49D2-B2AD-DDEBF05444CD}" dt="2023-12-05T15:08:33.462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96C89F6A-C97C-49D2-B2AD-DDEBF05444CD}" dt="2023-12-05T15:08:33.462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600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3</cp:revision>
  <dcterms:created xsi:type="dcterms:W3CDTF">2023-05-03T12:51:29Z</dcterms:created>
  <dcterms:modified xsi:type="dcterms:W3CDTF">2023-12-05T15:08:34Z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