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delyn Hip" userId="65c2be8d-a49b-4bec-a1e9-3db3757aa0f9" providerId="ADAL" clId="{4D39F019-1DE8-4E6B-BAF5-FD4F138A3AF5}"/>
    <pc:docChg chg="modMainMaster">
      <pc:chgData name="Madelyn Hip" userId="65c2be8d-a49b-4bec-a1e9-3db3757aa0f9" providerId="ADAL" clId="{4D39F019-1DE8-4E6B-BAF5-FD4F138A3AF5}" dt="2023-11-30T14:00:41.227" v="0" actId="14826"/>
      <pc:docMkLst>
        <pc:docMk/>
      </pc:docMkLst>
      <pc:sldMasterChg chg="modSp">
        <pc:chgData name="Madelyn Hip" userId="65c2be8d-a49b-4bec-a1e9-3db3757aa0f9" providerId="ADAL" clId="{4D39F019-1DE8-4E6B-BAF5-FD4F138A3AF5}" dt="2023-11-30T14:00:41.227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4D39F019-1DE8-4E6B-BAF5-FD4F138A3AF5}" dt="2023-11-30T14:00:41.227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  <pc:docChgLst>
    <pc:chgData name="Alexis Fermanis" userId="0d5f028f-4cb3-495c-b819-bd49a1291f9d" providerId="ADAL" clId="{D348120D-9D3F-4B4E-98A8-E7B4C7E6018A}"/>
    <pc:docChg chg="modSld">
      <pc:chgData name="Alexis Fermanis" userId="0d5f028f-4cb3-495c-b819-bd49a1291f9d" providerId="ADAL" clId="{D348120D-9D3F-4B4E-98A8-E7B4C7E6018A}" dt="2023-12-05T15:06:43.473" v="1" actId="5793"/>
      <pc:docMkLst>
        <pc:docMk/>
      </pc:docMkLst>
      <pc:sldChg chg="modSp mod">
        <pc:chgData name="Alexis Fermanis" userId="0d5f028f-4cb3-495c-b819-bd49a1291f9d" providerId="ADAL" clId="{D348120D-9D3F-4B4E-98A8-E7B4C7E6018A}" dt="2023-12-05T15:06:43.473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D348120D-9D3F-4B4E-98A8-E7B4C7E6018A}" dt="2023-12-05T15:06:43.473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