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E42C433A-8C9A-4CCB-A7EB-601BBD10875C}"/>
    <pc:docChg chg="modMainMaster">
      <pc:chgData name="Madelyn Hip" userId="65c2be8d-a49b-4bec-a1e9-3db3757aa0f9" providerId="ADAL" clId="{E42C433A-8C9A-4CCB-A7EB-601BBD10875C}" dt="2023-11-30T13:35:50.824" v="0" actId="14826"/>
      <pc:docMkLst>
        <pc:docMk/>
      </pc:docMkLst>
      <pc:sldMasterChg chg="modSp">
        <pc:chgData name="Madelyn Hip" userId="65c2be8d-a49b-4bec-a1e9-3db3757aa0f9" providerId="ADAL" clId="{E42C433A-8C9A-4CCB-A7EB-601BBD10875C}" dt="2023-11-30T13:35:50.82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E42C433A-8C9A-4CCB-A7EB-601BBD10875C}" dt="2023-11-30T13:35:50.82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FF26B793-C567-44FE-9F7F-FF3C1D6B18BA}"/>
    <pc:docChg chg="modSld">
      <pc:chgData name="Alexis Fermanis" userId="0d5f028f-4cb3-495c-b819-bd49a1291f9d" providerId="ADAL" clId="{FF26B793-C567-44FE-9F7F-FF3C1D6B18BA}" dt="2023-12-05T14:57:51.368" v="1" actId="5793"/>
      <pc:docMkLst>
        <pc:docMk/>
      </pc:docMkLst>
      <pc:sldChg chg="modSp mod">
        <pc:chgData name="Alexis Fermanis" userId="0d5f028f-4cb3-495c-b819-bd49a1291f9d" providerId="ADAL" clId="{FF26B793-C567-44FE-9F7F-FF3C1D6B18BA}" dt="2023-12-05T14:57:51.36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FF26B793-C567-44FE-9F7F-FF3C1D6B18BA}" dt="2023-12-05T14:57:51.36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