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DE409FA6-DAEA-457F-82A5-E34C36F73020}"/>
    <pc:docChg chg="modSld">
      <pc:chgData name="Alexis Fermanis" userId="0d5f028f-4cb3-495c-b819-bd49a1291f9d" providerId="ADAL" clId="{DE409FA6-DAEA-457F-82A5-E34C36F73020}" dt="2023-12-05T15:09:37.802" v="1" actId="5793"/>
      <pc:docMkLst>
        <pc:docMk/>
      </pc:docMkLst>
      <pc:sldChg chg="modSp mod">
        <pc:chgData name="Alexis Fermanis" userId="0d5f028f-4cb3-495c-b819-bd49a1291f9d" providerId="ADAL" clId="{DE409FA6-DAEA-457F-82A5-E34C36F73020}" dt="2023-12-05T15:09:37.802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DE409FA6-DAEA-457F-82A5-E34C36F73020}" dt="2023-12-05T15:09:37.802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4177C1EF-DA43-48CE-AC76-195AE9B09101}"/>
    <pc:docChg chg="modMainMaster">
      <pc:chgData name="Madelyn Hip" userId="65c2be8d-a49b-4bec-a1e9-3db3757aa0f9" providerId="ADAL" clId="{4177C1EF-DA43-48CE-AC76-195AE9B09101}" dt="2023-11-30T14:15:17.456" v="1" actId="14826"/>
      <pc:docMkLst>
        <pc:docMk/>
      </pc:docMkLst>
      <pc:sldMasterChg chg="modSp">
        <pc:chgData name="Madelyn Hip" userId="65c2be8d-a49b-4bec-a1e9-3db3757aa0f9" providerId="ADAL" clId="{4177C1EF-DA43-48CE-AC76-195AE9B09101}" dt="2023-11-30T14:15:17.456" v="1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177C1EF-DA43-48CE-AC76-195AE9B09101}" dt="2023-11-30T14:15:17.456" v="1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