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D09A9C01-78E8-4E5B-A20A-DA00CFE530BF}"/>
    <pc:docChg chg="modMainMaster">
      <pc:chgData name="Madelyn Hip" userId="65c2be8d-a49b-4bec-a1e9-3db3757aa0f9" providerId="ADAL" clId="{D09A9C01-78E8-4E5B-A20A-DA00CFE530BF}" dt="2023-11-30T14:07:52.696" v="0" actId="14826"/>
      <pc:docMkLst>
        <pc:docMk/>
      </pc:docMkLst>
      <pc:sldMasterChg chg="modSp">
        <pc:chgData name="Madelyn Hip" userId="65c2be8d-a49b-4bec-a1e9-3db3757aa0f9" providerId="ADAL" clId="{D09A9C01-78E8-4E5B-A20A-DA00CFE530BF}" dt="2023-11-30T14:07:52.696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D09A9C01-78E8-4E5B-A20A-DA00CFE530BF}" dt="2023-11-30T14:07:52.696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3FCE7A10-F719-4847-A9D3-188503E5CA94}"/>
    <pc:docChg chg="modSld">
      <pc:chgData name="Alexis Fermanis" userId="0d5f028f-4cb3-495c-b819-bd49a1291f9d" providerId="ADAL" clId="{3FCE7A10-F719-4847-A9D3-188503E5CA94}" dt="2023-12-05T15:08:59.802" v="1" actId="5793"/>
      <pc:docMkLst>
        <pc:docMk/>
      </pc:docMkLst>
      <pc:sldChg chg="modSp mod">
        <pc:chgData name="Alexis Fermanis" userId="0d5f028f-4cb3-495c-b819-bd49a1291f9d" providerId="ADAL" clId="{3FCE7A10-F719-4847-A9D3-188503E5CA94}" dt="2023-12-05T15:08:59.802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3FCE7A10-F719-4847-A9D3-188503E5CA94}" dt="2023-12-05T15:08:59.802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