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3716000" cy="13716000"/>
  <p:notesSz cx="6858000" cy="9144000"/>
  <p:defaultTextStyle>
    <a:defPPr>
      <a:defRPr lang="en-US"/>
    </a:defPPr>
    <a:lvl1pPr marL="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1pPr>
    <a:lvl2pPr marL="95253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2pPr>
    <a:lvl3pPr marL="190506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3pPr>
    <a:lvl4pPr marL="285759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4pPr>
    <a:lvl5pPr marL="381012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5pPr>
    <a:lvl6pPr marL="476265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6pPr>
    <a:lvl7pPr marL="571518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7pPr>
    <a:lvl8pPr marL="666771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8pPr>
    <a:lvl9pPr marL="7620244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D0864-02A7-D9D7-5D48-A8E76D30EC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66492" y="4364966"/>
            <a:ext cx="5175848" cy="607299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65F82F-B884-0354-D53A-59B9825BB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905061" rtl="0" eaLnBrk="1" latinLnBrk="0" hangingPunct="1">
        <a:lnSpc>
          <a:spcPct val="90000"/>
        </a:lnSpc>
        <a:spcBef>
          <a:spcPct val="0"/>
        </a:spcBef>
        <a:buNone/>
        <a:defRPr sz="9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265" indent="-476265" algn="l" defTabSz="1905061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5834" kern="1200">
          <a:solidFill>
            <a:schemeClr val="tx1"/>
          </a:solidFill>
          <a:latin typeface="+mn-lt"/>
          <a:ea typeface="+mn-ea"/>
          <a:cs typeface="+mn-cs"/>
        </a:defRPr>
      </a:lvl1pPr>
      <a:lvl2pPr marL="142879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132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4167" kern="1200">
          <a:solidFill>
            <a:schemeClr val="tx1"/>
          </a:solidFill>
          <a:latin typeface="+mn-lt"/>
          <a:ea typeface="+mn-ea"/>
          <a:cs typeface="+mn-cs"/>
        </a:defRPr>
      </a:lvl3pPr>
      <a:lvl4pPr marL="333385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428638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523891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619144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714397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809650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95253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6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9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381012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476265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571518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666771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7620244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9DFA0F60-F07E-BC69-8187-F634FA1F0E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955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7</cp:revision>
  <dcterms:created xsi:type="dcterms:W3CDTF">2023-05-03T12:51:29Z</dcterms:created>
  <dcterms:modified xsi:type="dcterms:W3CDTF">2024-02-05T17:00:08Z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