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5" r:id="rId5"/>
  </p:sldMasterIdLst>
  <p:handoutMasterIdLst>
    <p:handoutMasterId r:id="rId8"/>
  </p:handoutMasterIdLst>
  <p:sldIdLst>
    <p:sldId id="261" r:id="rId6"/>
    <p:sldId id="262" r:id="rId7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0A0B6377-52A9-4655-93AB-550BC605B5B3}"/>
    <pc:docChg chg="addSld modMainMaster">
      <pc:chgData name="Saleha Malik" userId="9585abfa-ca57-48ae-b1f7-663e204bc8fb" providerId="ADAL" clId="{0A0B6377-52A9-4655-93AB-550BC605B5B3}" dt="2024-02-08T16:21:18.391" v="2" actId="680"/>
      <pc:docMkLst>
        <pc:docMk/>
      </pc:docMkLst>
      <pc:sldChg chg="new">
        <pc:chgData name="Saleha Malik" userId="9585abfa-ca57-48ae-b1f7-663e204bc8fb" providerId="ADAL" clId="{0A0B6377-52A9-4655-93AB-550BC605B5B3}" dt="2024-02-08T16:21:18.391" v="2" actId="680"/>
        <pc:sldMkLst>
          <pc:docMk/>
          <pc:sldMk cId="4085796393" sldId="262"/>
        </pc:sldMkLst>
      </pc:sldChg>
      <pc:sldMasterChg chg="mod">
        <pc:chgData name="Saleha Malik" userId="9585abfa-ca57-48ae-b1f7-663e204bc8fb" providerId="ADAL" clId="{0A0B6377-52A9-4655-93AB-550BC605B5B3}" dt="2024-02-08T16:21:05.188" v="0" actId="6014"/>
        <pc:sldMasterMkLst>
          <pc:docMk/>
          <pc:sldMasterMk cId="3388827764" sldId="2147483672"/>
        </pc:sldMasterMkLst>
      </pc:sldMasterChg>
      <pc:sldMasterChg chg="mod">
        <pc:chgData name="Saleha Malik" userId="9585abfa-ca57-48ae-b1f7-663e204bc8fb" providerId="ADAL" clId="{0A0B6377-52A9-4655-93AB-550BC605B5B3}" dt="2024-02-08T16:21:10.279" v="1" actId="6014"/>
        <pc:sldMasterMkLst>
          <pc:docMk/>
          <pc:sldMasterMk cId="4213015077" sldId="2147483685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6492" y="4364966"/>
            <a:ext cx="5124090" cy="607299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6492" y="4364966"/>
            <a:ext cx="5124090" cy="6072996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81019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1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DFA0F60-F07E-BC69-8187-F634FA1F0E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B31950C-B7C3-214E-EB4C-AFAC142FC9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96393"/>
      </p:ext>
    </p:extLst>
  </p:cSld>
  <p:clrMapOvr>
    <a:masterClrMapping/>
  </p:clrMapOvr>
</p:sld>
</file>

<file path=ppt/theme/theme1.xml><?xml version="1.0" encoding="utf-8"?>
<a:theme xmlns:a="http://schemas.openxmlformats.org/drawingml/2006/main" name="Logo on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go on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Logo on White</vt:lpstr>
      <vt:lpstr>Logo on Dark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2024-02-08T16:21:27Z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