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handoutMasterIdLst>
    <p:handoutMasterId r:id="rId6"/>
  </p:handoutMasterIdLst>
  <p:sldIdLst>
    <p:sldId id="261" r:id="rId5"/>
  </p:sldIdLst>
  <p:sldSz cx="13716000" cy="13716000"/>
  <p:notesSz cx="6858000" cy="9144000"/>
  <p:defaultTextStyle>
    <a:defPPr>
      <a:defRPr lang="en-US"/>
    </a:defPPr>
    <a:lvl1pPr marL="0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1pPr>
    <a:lvl2pPr marL="952530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2pPr>
    <a:lvl3pPr marL="1905061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3pPr>
    <a:lvl4pPr marL="2857591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4pPr>
    <a:lvl5pPr marL="3810122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5pPr>
    <a:lvl6pPr marL="4762652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6pPr>
    <a:lvl7pPr marL="5715183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7pPr>
    <a:lvl8pPr marL="6667713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8pPr>
    <a:lvl9pPr marL="7620244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21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4962" y="1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eha Malik" userId="9585abfa-ca57-48ae-b1f7-663e204bc8fb" providerId="ADAL" clId="{01080984-AB0F-460D-BC42-8609289A6DC8}"/>
    <pc:docChg chg="modMainMaster">
      <pc:chgData name="Saleha Malik" userId="9585abfa-ca57-48ae-b1f7-663e204bc8fb" providerId="ADAL" clId="{01080984-AB0F-460D-BC42-8609289A6DC8}" dt="2024-02-05T17:05:39.092" v="0" actId="14826"/>
      <pc:docMkLst>
        <pc:docMk/>
      </pc:docMkLst>
      <pc:sldMasterChg chg="modSp">
        <pc:chgData name="Saleha Malik" userId="9585abfa-ca57-48ae-b1f7-663e204bc8fb" providerId="ADAL" clId="{01080984-AB0F-460D-BC42-8609289A6DC8}" dt="2024-02-05T17:05:39.092" v="0" actId="14826"/>
        <pc:sldMasterMkLst>
          <pc:docMk/>
          <pc:sldMasterMk cId="3388827764" sldId="2147483672"/>
        </pc:sldMasterMkLst>
        <pc:picChg chg="mod">
          <ac:chgData name="Saleha Malik" userId="9585abfa-ca57-48ae-b1f7-663e204bc8fb" providerId="ADAL" clId="{01080984-AB0F-460D-BC42-8609289A6DC8}" dt="2024-02-05T17:05:39.092" v="0" actId="14826"/>
          <ac:picMkLst>
            <pc:docMk/>
            <pc:sldMasterMk cId="3388827764" sldId="2147483672"/>
            <ac:picMk id="3" creationId="{6165F82F-B884-0354-D53A-59B9825BBE81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BC7BED5-77E2-335D-66E0-AA8C68C31D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3B6CF0-592F-D889-0F7F-ED5550DD50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C451E-D8E9-4CB7-B4C1-9764CFE00DF8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DB822-633A-35CF-02DE-1FAFE01C792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77F901-A1EE-8C47-D028-65F6D67EA7C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33A94-65EA-4F7C-B420-0EFD38B32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10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shot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DD0864-02A7-D9D7-5D48-A8E76D30EC2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66492" y="4364966"/>
            <a:ext cx="5175848" cy="6072996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2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Headshot</a:t>
            </a:r>
          </a:p>
        </p:txBody>
      </p:sp>
    </p:spTree>
    <p:extLst>
      <p:ext uri="{BB962C8B-B14F-4D97-AF65-F5344CB8AC3E}">
        <p14:creationId xmlns:p14="http://schemas.microsoft.com/office/powerpoint/2010/main" val="215178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165F82F-B884-0354-D53A-59B9825BBE8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3716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82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l" defTabSz="1905061" rtl="0" eaLnBrk="1" latinLnBrk="0" hangingPunct="1">
        <a:lnSpc>
          <a:spcPct val="90000"/>
        </a:lnSpc>
        <a:spcBef>
          <a:spcPct val="0"/>
        </a:spcBef>
        <a:buNone/>
        <a:defRPr sz="91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6265" indent="-476265" algn="l" defTabSz="1905061" rtl="0" eaLnBrk="1" latinLnBrk="0" hangingPunct="1">
        <a:lnSpc>
          <a:spcPct val="90000"/>
        </a:lnSpc>
        <a:spcBef>
          <a:spcPts val="2083"/>
        </a:spcBef>
        <a:buFont typeface="Arial" panose="020B0604020202020204" pitchFamily="34" charset="0"/>
        <a:buChar char="•"/>
        <a:defRPr sz="5834" kern="1200">
          <a:solidFill>
            <a:schemeClr val="tx1"/>
          </a:solidFill>
          <a:latin typeface="+mn-lt"/>
          <a:ea typeface="+mn-ea"/>
          <a:cs typeface="+mn-cs"/>
        </a:defRPr>
      </a:lvl1pPr>
      <a:lvl2pPr marL="1428796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381326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4167" kern="1200">
          <a:solidFill>
            <a:schemeClr val="tx1"/>
          </a:solidFill>
          <a:latin typeface="+mn-lt"/>
          <a:ea typeface="+mn-ea"/>
          <a:cs typeface="+mn-cs"/>
        </a:defRPr>
      </a:lvl3pPr>
      <a:lvl4pPr marL="3333857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4pPr>
      <a:lvl5pPr marL="4286387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5pPr>
      <a:lvl6pPr marL="5238918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6pPr>
      <a:lvl7pPr marL="6191448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7pPr>
      <a:lvl8pPr marL="7143979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8pPr>
      <a:lvl9pPr marL="8096509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1pPr>
      <a:lvl2pPr marL="952530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2pPr>
      <a:lvl3pPr marL="1905061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3pPr>
      <a:lvl4pPr marL="2857591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4pPr>
      <a:lvl5pPr marL="3810122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5pPr>
      <a:lvl6pPr marL="4762652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6pPr>
      <a:lvl7pPr marL="5715183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7pPr>
      <a:lvl8pPr marL="6667713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8pPr>
      <a:lvl9pPr marL="7620244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9DFA0F60-F07E-BC69-8187-F634FA1F0EF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49554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5224FCC8912C45BE58CA545DDBF1E3" ma:contentTypeVersion="18" ma:contentTypeDescription="Create a new document." ma:contentTypeScope="" ma:versionID="981f37524faf17438cb89e1f18743748">
  <xsd:schema xmlns:xsd="http://www.w3.org/2001/XMLSchema" xmlns:xs="http://www.w3.org/2001/XMLSchema" xmlns:p="http://schemas.microsoft.com/office/2006/metadata/properties" xmlns:ns2="3f7618e6-5517-4e63-bf74-dbd986e4eacd" xmlns:ns3="8dd4dade-ae78-4d25-8529-bd115ce76263" targetNamespace="http://schemas.microsoft.com/office/2006/metadata/properties" ma:root="true" ma:fieldsID="b8cc7738ba4160bc4eb635a0abeea24f" ns2:_="" ns3:_="">
    <xsd:import namespace="3f7618e6-5517-4e63-bf74-dbd986e4eacd"/>
    <xsd:import namespace="8dd4dade-ae78-4d25-8529-bd115ce762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7618e6-5517-4e63-bf74-dbd986e4ea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e65169a-2806-423d-ad31-843ba6fa51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d4dade-ae78-4d25-8529-bd115ce7626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934f832-08a6-4f30-a172-f3c5f6bf1e84}" ma:internalName="TaxCatchAll" ma:showField="CatchAllData" ma:web="8dd4dade-ae78-4d25-8529-bd115ce762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d4dade-ae78-4d25-8529-bd115ce76263" xsi:nil="true"/>
    <lcf76f155ced4ddcb4097134ff3c332f xmlns="3f7618e6-5517-4e63-bf74-dbd986e4eac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72BEFC8-A990-4F88-9257-61B0D9F584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77AB64-1964-4754-A505-EEB6B22E74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7618e6-5517-4e63-bf74-dbd986e4eacd"/>
    <ds:schemaRef ds:uri="8dd4dade-ae78-4d25-8529-bd115ce76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372FCB0-AD6F-4096-BAC4-C2A3336A9D4C}">
  <ds:schemaRefs>
    <ds:schemaRef ds:uri="http://purl.org/dc/elements/1.1/"/>
    <ds:schemaRef ds:uri="3f7618e6-5517-4e63-bf74-dbd986e4eacd"/>
    <ds:schemaRef ds:uri="http://schemas.microsoft.com/office/2006/documentManagement/types"/>
    <ds:schemaRef ds:uri="http://purl.org/dc/dcmitype/"/>
    <ds:schemaRef ds:uri="8dd4dade-ae78-4d25-8529-bd115ce76263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Saleha Malik</dc:creator>
  <cp:lastModifiedBy>Saleha Malik</cp:lastModifiedBy>
  <cp:revision>7</cp:revision>
  <dcterms:created xsi:type="dcterms:W3CDTF">2023-05-03T12:51:29Z</dcterms:created>
  <dcterms:modified xsi:type="dcterms:W3CDTF">2024-02-05T17:05:44Z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0x010100715224FCC8912C45BE58CA545DDBF1E3</vt:lpwstr>
  </property>
  <property fmtid="{D5CDD505-2E9C-101B-9397-08002B2CF9AE}" pid="3" name="MediaServiceImageTags">
    <vt:lpwstr/>
  </property>
</Properties>
</file>