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72" r:id="rId5"/>
  </p:sldMasterIdLst>
  <p:handoutMasterIdLst>
    <p:handoutMasterId r:id="rId8"/>
  </p:handoutMasterIdLst>
  <p:sldIdLst>
    <p:sldId id="263" r:id="rId6"/>
    <p:sldId id="262" r:id="rId7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6492" y="4364966"/>
            <a:ext cx="5124090" cy="60729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95976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6492" y="4364966"/>
            <a:ext cx="5124090" cy="60729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9EC540-4998-9027-1351-66A9ACF9E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9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909611-7CA9-A490-FA8B-7F641FE828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70676"/>
      </p:ext>
    </p:extLst>
  </p:cSld>
  <p:clrMapOvr>
    <a:masterClrMapping/>
  </p:clrMapOvr>
</p:sld>
</file>

<file path=ppt/theme/theme1.xml><?xml version="1.0" encoding="utf-8"?>
<a:theme xmlns:a="http://schemas.openxmlformats.org/drawingml/2006/main" name="Logo on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 on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Logo on White</vt:lpstr>
      <vt:lpstr>Logo on Dark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8</cp:revision>
  <dcterms:created xsi:type="dcterms:W3CDTF">2023-05-03T12:51:29Z</dcterms:created>
  <dcterms:modified xsi:type="dcterms:W3CDTF">2024-02-08T16:21:50Z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