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handoutMasterIdLst>
    <p:handoutMasterId r:id="rId6"/>
  </p:handoutMasterIdLst>
  <p:sldIdLst>
    <p:sldId id="270" r:id="rId5"/>
  </p:sldIdLst>
  <p:sldSz cx="13716000" cy="7178675"/>
  <p:notesSz cx="6858000" cy="9144000"/>
  <p:defaultTextStyle>
    <a:defPPr>
      <a:defRPr lang="en-US"/>
    </a:defPPr>
    <a:lvl1pPr marL="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1pPr>
    <a:lvl2pPr marL="952530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2pPr>
    <a:lvl3pPr marL="190506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3pPr>
    <a:lvl4pPr marL="2857591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4pPr>
    <a:lvl5pPr marL="381012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5pPr>
    <a:lvl6pPr marL="4762652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6pPr>
    <a:lvl7pPr marL="571518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7pPr>
    <a:lvl8pPr marL="6667713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8pPr>
    <a:lvl9pPr marL="7620244" algn="l" defTabSz="952530" rtl="0" eaLnBrk="1" latinLnBrk="0" hangingPunct="1">
      <a:defRPr sz="37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eha Malik" userId="9585abfa-ca57-48ae-b1f7-663e204bc8fb" providerId="ADAL" clId="{C4BD2DA8-0CA0-492B-B786-A0089874B360}"/>
    <pc:docChg chg="custSel addSld delSld modSld modMainMaster">
      <pc:chgData name="Saleha Malik" userId="9585abfa-ca57-48ae-b1f7-663e204bc8fb" providerId="ADAL" clId="{C4BD2DA8-0CA0-492B-B786-A0089874B360}" dt="2023-08-21T18:36:02.544" v="67" actId="14826"/>
      <pc:docMkLst>
        <pc:docMk/>
      </pc:docMkLst>
      <pc:sldChg chg="addSp delSp modSp del">
        <pc:chgData name="Saleha Malik" userId="9585abfa-ca57-48ae-b1f7-663e204bc8fb" providerId="ADAL" clId="{C4BD2DA8-0CA0-492B-B786-A0089874B360}" dt="2023-08-18T19:36:36.179" v="66" actId="47"/>
        <pc:sldMkLst>
          <pc:docMk/>
          <pc:sldMk cId="1845313045" sldId="269"/>
        </pc:sldMkLst>
        <pc:spChg chg="add del">
          <ac:chgData name="Saleha Malik" userId="9585abfa-ca57-48ae-b1f7-663e204bc8fb" providerId="ADAL" clId="{C4BD2DA8-0CA0-492B-B786-A0089874B360}" dt="2023-08-18T19:35:26.620" v="4" actId="931"/>
          <ac:spMkLst>
            <pc:docMk/>
            <pc:sldMk cId="1845313045" sldId="269"/>
            <ac:spMk id="22" creationId="{5A4C8E83-D63A-2897-73A6-01181AA86738}"/>
          </ac:spMkLst>
        </pc:spChg>
        <pc:picChg chg="add del mod">
          <ac:chgData name="Saleha Malik" userId="9585abfa-ca57-48ae-b1f7-663e204bc8fb" providerId="ADAL" clId="{C4BD2DA8-0CA0-492B-B786-A0089874B360}" dt="2023-08-18T19:35:16.175" v="2" actId="931"/>
          <ac:picMkLst>
            <pc:docMk/>
            <pc:sldMk cId="1845313045" sldId="269"/>
            <ac:picMk id="3" creationId="{AEC9AAFC-ACF1-06E7-1C4D-967A94C921C8}"/>
          </ac:picMkLst>
        </pc:picChg>
        <pc:picChg chg="add del mod">
          <ac:chgData name="Saleha Malik" userId="9585abfa-ca57-48ae-b1f7-663e204bc8fb" providerId="ADAL" clId="{C4BD2DA8-0CA0-492B-B786-A0089874B360}" dt="2023-08-18T19:35:26.620" v="4" actId="931"/>
          <ac:picMkLst>
            <pc:docMk/>
            <pc:sldMk cId="1845313045" sldId="269"/>
            <ac:picMk id="5" creationId="{4C86BA6A-5D46-0971-56FD-81348E01402A}"/>
          </ac:picMkLst>
        </pc:picChg>
      </pc:sldChg>
      <pc:sldChg chg="new">
        <pc:chgData name="Saleha Malik" userId="9585abfa-ca57-48ae-b1f7-663e204bc8fb" providerId="ADAL" clId="{C4BD2DA8-0CA0-492B-B786-A0089874B360}" dt="2023-08-18T19:36:34.005" v="65" actId="680"/>
        <pc:sldMkLst>
          <pc:docMk/>
          <pc:sldMk cId="1786908875" sldId="270"/>
        </pc:sldMkLst>
      </pc:sldChg>
      <pc:sldMasterChg chg="modSp modSldLayout">
        <pc:chgData name="Saleha Malik" userId="9585abfa-ca57-48ae-b1f7-663e204bc8fb" providerId="ADAL" clId="{C4BD2DA8-0CA0-492B-B786-A0089874B360}" dt="2023-08-21T18:36:02.544" v="67" actId="14826"/>
        <pc:sldMasterMkLst>
          <pc:docMk/>
          <pc:sldMasterMk cId="3388827764" sldId="2147483672"/>
        </pc:sldMasterMkLst>
        <pc:picChg chg="mod">
          <ac:chgData name="Saleha Malik" userId="9585abfa-ca57-48ae-b1f7-663e204bc8fb" providerId="ADAL" clId="{C4BD2DA8-0CA0-492B-B786-A0089874B360}" dt="2023-08-21T18:36:02.544" v="67" actId="14826"/>
          <ac:picMkLst>
            <pc:docMk/>
            <pc:sldMasterMk cId="3388827764" sldId="2147483672"/>
            <ac:picMk id="5" creationId="{2A40B81E-2B93-6D8F-5155-36BD8F37FF0C}"/>
          </ac:picMkLst>
        </pc:picChg>
        <pc:sldLayoutChg chg="addSp delSp modSp mod">
          <pc:chgData name="Saleha Malik" userId="9585abfa-ca57-48ae-b1f7-663e204bc8fb" providerId="ADAL" clId="{C4BD2DA8-0CA0-492B-B786-A0089874B360}" dt="2023-08-18T19:36:20.095" v="64"/>
          <pc:sldLayoutMkLst>
            <pc:docMk/>
            <pc:sldMasterMk cId="3388827764" sldId="2147483672"/>
            <pc:sldLayoutMk cId="2151782519" sldId="2147483684"/>
          </pc:sldLayoutMkLst>
          <pc:spChg chg="add del">
            <ac:chgData name="Saleha Malik" userId="9585abfa-ca57-48ae-b1f7-663e204bc8fb" providerId="ADAL" clId="{C4BD2DA8-0CA0-492B-B786-A0089874B360}" dt="2023-08-18T19:35:41.761" v="5" actId="11529"/>
            <ac:spMkLst>
              <pc:docMk/>
              <pc:sldMasterMk cId="3388827764" sldId="2147483672"/>
              <pc:sldLayoutMk cId="2151782519" sldId="2147483684"/>
              <ac:spMk id="2" creationId="{87E69E7C-CD28-9138-EC8F-3482B31E8427}"/>
            </ac:spMkLst>
          </pc:spChg>
          <pc:spChg chg="add del mod">
            <ac:chgData name="Saleha Malik" userId="9585abfa-ca57-48ae-b1f7-663e204bc8fb" providerId="ADAL" clId="{C4BD2DA8-0CA0-492B-B786-A0089874B360}" dt="2023-08-18T19:36:15.080" v="62" actId="21"/>
            <ac:spMkLst>
              <pc:docMk/>
              <pc:sldMasterMk cId="3388827764" sldId="2147483672"/>
              <pc:sldLayoutMk cId="2151782519" sldId="2147483684"/>
              <ac:spMk id="3" creationId="{85FCE5E0-E64E-125A-996D-EEBFC513C7D8}"/>
            </ac:spMkLst>
          </pc:spChg>
          <pc:spChg chg="add mod">
            <ac:chgData name="Saleha Malik" userId="9585abfa-ca57-48ae-b1f7-663e204bc8fb" providerId="ADAL" clId="{C4BD2DA8-0CA0-492B-B786-A0089874B360}" dt="2023-08-18T19:36:20.095" v="64"/>
            <ac:spMkLst>
              <pc:docMk/>
              <pc:sldMasterMk cId="3388827764" sldId="2147483672"/>
              <pc:sldLayoutMk cId="2151782519" sldId="2147483684"/>
              <ac:spMk id="4" creationId="{C9095878-5965-9293-CF8C-890BD52EADC4}"/>
            </ac:spMkLst>
          </pc:spChg>
          <pc:spChg chg="del">
            <ac:chgData name="Saleha Malik" userId="9585abfa-ca57-48ae-b1f7-663e204bc8fb" providerId="ADAL" clId="{C4BD2DA8-0CA0-492B-B786-A0089874B360}" dt="2023-08-18T19:36:16.673" v="63" actId="478"/>
            <ac:spMkLst>
              <pc:docMk/>
              <pc:sldMasterMk cId="3388827764" sldId="2147483672"/>
              <pc:sldLayoutMk cId="2151782519" sldId="2147483684"/>
              <ac:spMk id="9" creationId="{F3C3A3D3-CF10-971A-BD18-40BFEB814CA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7BED5-77E2-335D-66E0-AA8C68C31D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3B6CF0-592F-D889-0F7F-ED5550DD50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C451E-D8E9-4CB7-B4C1-9764CFE00DF8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DB822-633A-35CF-02DE-1FAFE01C79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77F901-A1EE-8C47-D028-65F6D67EA7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3A94-65EA-4F7C-B420-0EFD38B3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1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sho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095878-5965-9293-CF8C-890BD52EADC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08500" y="4160838"/>
            <a:ext cx="1711325" cy="2235200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Insert Vertical Logo</a:t>
            </a:r>
          </a:p>
        </p:txBody>
      </p:sp>
    </p:spTree>
    <p:extLst>
      <p:ext uri="{BB962C8B-B14F-4D97-AF65-F5344CB8AC3E}">
        <p14:creationId xmlns:p14="http://schemas.microsoft.com/office/powerpoint/2010/main" val="215178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40B81E-2B93-6D8F-5155-36BD8F37FF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621" y="1232"/>
            <a:ext cx="13710755" cy="71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1905176" rtl="0" eaLnBrk="1" latinLnBrk="0" hangingPunct="1">
        <a:lnSpc>
          <a:spcPct val="90000"/>
        </a:lnSpc>
        <a:spcBef>
          <a:spcPct val="0"/>
        </a:spcBef>
        <a:buNone/>
        <a:defRPr sz="91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6294" indent="-476294" algn="l" defTabSz="1905176" rtl="0" eaLnBrk="1" latinLnBrk="0" hangingPunct="1">
        <a:lnSpc>
          <a:spcPct val="90000"/>
        </a:lnSpc>
        <a:spcBef>
          <a:spcPts val="2083"/>
        </a:spcBef>
        <a:buFont typeface="Arial" panose="020B0604020202020204" pitchFamily="34" charset="0"/>
        <a:buChar char="•"/>
        <a:defRPr sz="5835" kern="1200">
          <a:solidFill>
            <a:schemeClr val="tx1"/>
          </a:solidFill>
          <a:latin typeface="+mn-lt"/>
          <a:ea typeface="+mn-ea"/>
          <a:cs typeface="+mn-cs"/>
        </a:defRPr>
      </a:lvl1pPr>
      <a:lvl2pPr marL="1428883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381470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4167" kern="1200">
          <a:solidFill>
            <a:schemeClr val="tx1"/>
          </a:solidFill>
          <a:latin typeface="+mn-lt"/>
          <a:ea typeface="+mn-ea"/>
          <a:cs typeface="+mn-cs"/>
        </a:defRPr>
      </a:lvl3pPr>
      <a:lvl4pPr marL="3334059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4286646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5239235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6191822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7144411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8096998" indent="-476294" algn="l" defTabSz="1905176" rtl="0" eaLnBrk="1" latinLnBrk="0" hangingPunct="1">
        <a:lnSpc>
          <a:spcPct val="90000"/>
        </a:lnSpc>
        <a:spcBef>
          <a:spcPts val="1041"/>
        </a:spcBef>
        <a:buFont typeface="Arial" panose="020B0604020202020204" pitchFamily="34" charset="0"/>
        <a:buChar char="•"/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1pPr>
      <a:lvl2pPr marL="952587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2pPr>
      <a:lvl3pPr marL="190517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3pPr>
      <a:lvl4pPr marL="2857763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4pPr>
      <a:lvl5pPr marL="3810352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5pPr>
      <a:lvl6pPr marL="4762939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6pPr>
      <a:lvl7pPr marL="5715528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7pPr>
      <a:lvl8pPr marL="6668116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8pPr>
      <a:lvl9pPr marL="7620705" algn="l" defTabSz="1905176" rtl="0" eaLnBrk="1" latinLnBrk="0" hangingPunct="1">
        <a:defRPr sz="37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747FC1-0A8F-0867-E100-E11CC4BB2DF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0887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224FCC8912C45BE58CA545DDBF1E3" ma:contentTypeVersion="18" ma:contentTypeDescription="Create a new document." ma:contentTypeScope="" ma:versionID="981f37524faf17438cb89e1f18743748">
  <xsd:schema xmlns:xsd="http://www.w3.org/2001/XMLSchema" xmlns:xs="http://www.w3.org/2001/XMLSchema" xmlns:p="http://schemas.microsoft.com/office/2006/metadata/properties" xmlns:ns2="3f7618e6-5517-4e63-bf74-dbd986e4eacd" xmlns:ns3="8dd4dade-ae78-4d25-8529-bd115ce76263" targetNamespace="http://schemas.microsoft.com/office/2006/metadata/properties" ma:root="true" ma:fieldsID="b8cc7738ba4160bc4eb635a0abeea24f" ns2:_="" ns3:_="">
    <xsd:import namespace="3f7618e6-5517-4e63-bf74-dbd986e4eacd"/>
    <xsd:import namespace="8dd4dade-ae78-4d25-8529-bd115ce76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618e6-5517-4e63-bf74-dbd986e4e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e65169a-2806-423d-ad31-843ba6fa51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dade-ae78-4d25-8529-bd115ce76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934f832-08a6-4f30-a172-f3c5f6bf1e84}" ma:internalName="TaxCatchAll" ma:showField="CatchAllData" ma:web="8dd4dade-ae78-4d25-8529-bd115ce76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d4dade-ae78-4d25-8529-bd115ce76263" xsi:nil="true"/>
    <lcf76f155ced4ddcb4097134ff3c332f xmlns="3f7618e6-5517-4e63-bf74-dbd986e4eac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A77AB64-1964-4754-A505-EEB6B22E749D}">
  <ds:schemaRefs>
    <ds:schemaRef ds:uri="3f7618e6-5517-4e63-bf74-dbd986e4eacd"/>
    <ds:schemaRef ds:uri="8dd4dade-ae78-4d25-8529-bd115ce762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372FCB0-AD6F-4096-BAC4-C2A3336A9D4C}">
  <ds:schemaRefs>
    <ds:schemaRef ds:uri="http://purl.org/dc/terms/"/>
    <ds:schemaRef ds:uri="http://purl.org/dc/elements/1.1/"/>
    <ds:schemaRef ds:uri="http://schemas.microsoft.com/office/2006/documentManagement/types"/>
    <ds:schemaRef ds:uri="8dd4dade-ae78-4d25-8529-bd115ce76263"/>
    <ds:schemaRef ds:uri="http://www.w3.org/XML/1998/namespace"/>
    <ds:schemaRef ds:uri="3f7618e6-5517-4e63-bf74-dbd986e4eacd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72BEFC8-A990-4F88-9257-61B0D9F584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Saleha Malik</dc:creator>
  <cp:lastModifiedBy>Saleha Malik</cp:lastModifiedBy>
  <cp:revision>5</cp:revision>
  <dcterms:created xsi:type="dcterms:W3CDTF">2023-05-03T12:51:29Z</dcterms:created>
  <dcterms:modified xsi:type="dcterms:W3CDTF">2023-08-21T18:36:06Z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0x010100715224FCC8912C45BE58CA545DDBF1E3</vt:lpwstr>
  </property>
  <property fmtid="{D5CDD505-2E9C-101B-9397-08002B2CF9AE}" pid="3" name="MediaServiceImageTags">
    <vt:lpwstr/>
  </property>
</Properties>
</file>