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handoutMasterIdLst>
    <p:handoutMasterId r:id="rId6"/>
  </p:handoutMasterIdLst>
  <p:sldIdLst>
    <p:sldId id="262" r:id="rId5"/>
  </p:sldIdLst>
  <p:sldSz cx="13716000" cy="13716000"/>
  <p:notesSz cx="6858000" cy="9144000"/>
  <p:defaultTextStyle>
    <a:defPPr>
      <a:defRPr lang="en-US"/>
    </a:defPPr>
    <a:lvl1pPr marL="0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1pPr>
    <a:lvl2pPr marL="952530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2pPr>
    <a:lvl3pPr marL="1905061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3pPr>
    <a:lvl4pPr marL="2857591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4pPr>
    <a:lvl5pPr marL="3810122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5pPr>
    <a:lvl6pPr marL="4762652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6pPr>
    <a:lvl7pPr marL="5715183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7pPr>
    <a:lvl8pPr marL="6667713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8pPr>
    <a:lvl9pPr marL="7620244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21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4962" y="1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eha Malik" userId="9585abfa-ca57-48ae-b1f7-663e204bc8fb" providerId="ADAL" clId="{C0C6C775-A0EA-4D42-9FB7-C21C4B03B576}"/>
    <pc:docChg chg="custSel addSld delSld modMainMaster">
      <pc:chgData name="Saleha Malik" userId="9585abfa-ca57-48ae-b1f7-663e204bc8fb" providerId="ADAL" clId="{C0C6C775-A0EA-4D42-9FB7-C21C4B03B576}" dt="2023-08-18T19:48:42.532" v="35" actId="47"/>
      <pc:docMkLst>
        <pc:docMk/>
      </pc:docMkLst>
      <pc:sldChg chg="del">
        <pc:chgData name="Saleha Malik" userId="9585abfa-ca57-48ae-b1f7-663e204bc8fb" providerId="ADAL" clId="{C0C6C775-A0EA-4D42-9FB7-C21C4B03B576}" dt="2023-08-18T19:48:42.532" v="35" actId="47"/>
        <pc:sldMkLst>
          <pc:docMk/>
          <pc:sldMk cId="1580495540" sldId="261"/>
        </pc:sldMkLst>
      </pc:sldChg>
      <pc:sldChg chg="new">
        <pc:chgData name="Saleha Malik" userId="9585abfa-ca57-48ae-b1f7-663e204bc8fb" providerId="ADAL" clId="{C0C6C775-A0EA-4D42-9FB7-C21C4B03B576}" dt="2023-08-18T19:48:39.961" v="34" actId="680"/>
        <pc:sldMkLst>
          <pc:docMk/>
          <pc:sldMk cId="1874489734" sldId="262"/>
        </pc:sldMkLst>
      </pc:sldChg>
      <pc:sldMasterChg chg="modSp modSldLayout">
        <pc:chgData name="Saleha Malik" userId="9585abfa-ca57-48ae-b1f7-663e204bc8fb" providerId="ADAL" clId="{C0C6C775-A0EA-4D42-9FB7-C21C4B03B576}" dt="2023-08-18T19:47:01.616" v="33"/>
        <pc:sldMasterMkLst>
          <pc:docMk/>
          <pc:sldMasterMk cId="3388827764" sldId="2147483672"/>
        </pc:sldMasterMkLst>
        <pc:picChg chg="mod">
          <ac:chgData name="Saleha Malik" userId="9585abfa-ca57-48ae-b1f7-663e204bc8fb" providerId="ADAL" clId="{C0C6C775-A0EA-4D42-9FB7-C21C4B03B576}" dt="2023-08-18T19:46:11.947" v="1" actId="14826"/>
          <ac:picMkLst>
            <pc:docMk/>
            <pc:sldMasterMk cId="3388827764" sldId="2147483672"/>
            <ac:picMk id="3" creationId="{6165F82F-B884-0354-D53A-59B9825BBE81}"/>
          </ac:picMkLst>
        </pc:picChg>
        <pc:sldLayoutChg chg="addSp delSp modSp mod">
          <pc:chgData name="Saleha Malik" userId="9585abfa-ca57-48ae-b1f7-663e204bc8fb" providerId="ADAL" clId="{C0C6C775-A0EA-4D42-9FB7-C21C4B03B576}" dt="2023-08-18T19:47:01.616" v="33"/>
          <pc:sldLayoutMkLst>
            <pc:docMk/>
            <pc:sldMasterMk cId="3388827764" sldId="2147483672"/>
            <pc:sldLayoutMk cId="2151782519" sldId="2147483684"/>
          </pc:sldLayoutMkLst>
          <pc:spChg chg="add del">
            <ac:chgData name="Saleha Malik" userId="9585abfa-ca57-48ae-b1f7-663e204bc8fb" providerId="ADAL" clId="{C0C6C775-A0EA-4D42-9FB7-C21C4B03B576}" dt="2023-08-18T19:46:30.971" v="2" actId="11529"/>
            <ac:spMkLst>
              <pc:docMk/>
              <pc:sldMasterMk cId="3388827764" sldId="2147483672"/>
              <pc:sldLayoutMk cId="2151782519" sldId="2147483684"/>
              <ac:spMk id="2" creationId="{3F8CFEA6-5E18-EEF8-6515-E3C253D405BC}"/>
            </ac:spMkLst>
          </pc:spChg>
          <pc:spChg chg="del">
            <ac:chgData name="Saleha Malik" userId="9585abfa-ca57-48ae-b1f7-663e204bc8fb" providerId="ADAL" clId="{C0C6C775-A0EA-4D42-9FB7-C21C4B03B576}" dt="2023-08-18T19:47:00.198" v="32" actId="478"/>
            <ac:spMkLst>
              <pc:docMk/>
              <pc:sldMasterMk cId="3388827764" sldId="2147483672"/>
              <pc:sldLayoutMk cId="2151782519" sldId="2147483684"/>
              <ac:spMk id="3" creationId="{7DDD0864-02A7-D9D7-5D48-A8E76D30EC2B}"/>
            </ac:spMkLst>
          </pc:spChg>
          <pc:spChg chg="add del mod">
            <ac:chgData name="Saleha Malik" userId="9585abfa-ca57-48ae-b1f7-663e204bc8fb" providerId="ADAL" clId="{C0C6C775-A0EA-4D42-9FB7-C21C4B03B576}" dt="2023-08-18T19:46:58.980" v="31" actId="21"/>
            <ac:spMkLst>
              <pc:docMk/>
              <pc:sldMasterMk cId="3388827764" sldId="2147483672"/>
              <pc:sldLayoutMk cId="2151782519" sldId="2147483684"/>
              <ac:spMk id="4" creationId="{822A0309-E57C-812D-5357-DF990FA5B330}"/>
            </ac:spMkLst>
          </pc:spChg>
          <pc:spChg chg="add mod">
            <ac:chgData name="Saleha Malik" userId="9585abfa-ca57-48ae-b1f7-663e204bc8fb" providerId="ADAL" clId="{C0C6C775-A0EA-4D42-9FB7-C21C4B03B576}" dt="2023-08-18T19:47:01.616" v="33"/>
            <ac:spMkLst>
              <pc:docMk/>
              <pc:sldMasterMk cId="3388827764" sldId="2147483672"/>
              <pc:sldLayoutMk cId="2151782519" sldId="2147483684"/>
              <ac:spMk id="5" creationId="{179E56AB-AA62-A435-345B-4F367C43FFE8}"/>
            </ac:spMkLst>
          </pc:spChg>
        </pc:sldLayoutChg>
      </pc:sldMasterChg>
    </pc:docChg>
  </pc:docChgLst>
  <pc:docChgLst>
    <pc:chgData name="Saleha Malik" userId="9585abfa-ca57-48ae-b1f7-663e204bc8fb" providerId="ADAL" clId="{417B3218-FAAC-4F7B-AA46-3419B03D27B4}"/>
    <pc:docChg chg="modMainMaster">
      <pc:chgData name="Saleha Malik" userId="9585abfa-ca57-48ae-b1f7-663e204bc8fb" providerId="ADAL" clId="{417B3218-FAAC-4F7B-AA46-3419B03D27B4}" dt="2023-08-21T18:35:39.682" v="0" actId="14826"/>
      <pc:docMkLst>
        <pc:docMk/>
      </pc:docMkLst>
      <pc:sldMasterChg chg="modSp">
        <pc:chgData name="Saleha Malik" userId="9585abfa-ca57-48ae-b1f7-663e204bc8fb" providerId="ADAL" clId="{417B3218-FAAC-4F7B-AA46-3419B03D27B4}" dt="2023-08-21T18:35:39.682" v="0" actId="14826"/>
        <pc:sldMasterMkLst>
          <pc:docMk/>
          <pc:sldMasterMk cId="3388827764" sldId="2147483672"/>
        </pc:sldMasterMkLst>
        <pc:picChg chg="mod">
          <ac:chgData name="Saleha Malik" userId="9585abfa-ca57-48ae-b1f7-663e204bc8fb" providerId="ADAL" clId="{417B3218-FAAC-4F7B-AA46-3419B03D27B4}" dt="2023-08-21T18:35:39.682" v="0" actId="14826"/>
          <ac:picMkLst>
            <pc:docMk/>
            <pc:sldMasterMk cId="3388827764" sldId="2147483672"/>
            <ac:picMk id="3" creationId="{6165F82F-B884-0354-D53A-59B9825BBE81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C7BED5-77E2-335D-66E0-AA8C68C31D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3B6CF0-592F-D889-0F7F-ED5550DD50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C451E-D8E9-4CB7-B4C1-9764CFE00DF8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DB822-633A-35CF-02DE-1FAFE01C79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77F901-A1EE-8C47-D028-65F6D67EA7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33A94-65EA-4F7C-B420-0EFD38B32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10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sho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79E56AB-AA62-A435-345B-4F367C43FFE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010400" y="7086600"/>
            <a:ext cx="2767013" cy="3783013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000"/>
            </a:lvl1pPr>
          </a:lstStyle>
          <a:p>
            <a:pPr marL="285750" marR="0" lvl="0" indent="-285750" algn="l" defTabSz="1905061" rtl="0" eaLnBrk="1" fontAlgn="auto" latinLnBrk="0" hangingPunct="1">
              <a:lnSpc>
                <a:spcPct val="90000"/>
              </a:lnSpc>
              <a:spcBef>
                <a:spcPts val="2083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Insert Vertical Logo</a:t>
            </a:r>
          </a:p>
        </p:txBody>
      </p:sp>
    </p:spTree>
    <p:extLst>
      <p:ext uri="{BB962C8B-B14F-4D97-AF65-F5344CB8AC3E}">
        <p14:creationId xmlns:p14="http://schemas.microsoft.com/office/powerpoint/2010/main" val="215178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65F82F-B884-0354-D53A-59B9825BBE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2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1905061" rtl="0" eaLnBrk="1" latinLnBrk="0" hangingPunct="1">
        <a:lnSpc>
          <a:spcPct val="90000"/>
        </a:lnSpc>
        <a:spcBef>
          <a:spcPct val="0"/>
        </a:spcBef>
        <a:buNone/>
        <a:defRPr sz="91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6265" indent="-476265" algn="l" defTabSz="1905061" rtl="0" eaLnBrk="1" latinLnBrk="0" hangingPunct="1">
        <a:lnSpc>
          <a:spcPct val="90000"/>
        </a:lnSpc>
        <a:spcBef>
          <a:spcPts val="2083"/>
        </a:spcBef>
        <a:buFont typeface="Arial" panose="020B0604020202020204" pitchFamily="34" charset="0"/>
        <a:buChar char="•"/>
        <a:defRPr sz="5834" kern="1200">
          <a:solidFill>
            <a:schemeClr val="tx1"/>
          </a:solidFill>
          <a:latin typeface="+mn-lt"/>
          <a:ea typeface="+mn-ea"/>
          <a:cs typeface="+mn-cs"/>
        </a:defRPr>
      </a:lvl1pPr>
      <a:lvl2pPr marL="1428796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381326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4167" kern="1200">
          <a:solidFill>
            <a:schemeClr val="tx1"/>
          </a:solidFill>
          <a:latin typeface="+mn-lt"/>
          <a:ea typeface="+mn-ea"/>
          <a:cs typeface="+mn-cs"/>
        </a:defRPr>
      </a:lvl3pPr>
      <a:lvl4pPr marL="3333857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4pPr>
      <a:lvl5pPr marL="4286387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5pPr>
      <a:lvl6pPr marL="5238918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6pPr>
      <a:lvl7pPr marL="6191448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7pPr>
      <a:lvl8pPr marL="7143979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8pPr>
      <a:lvl9pPr marL="8096509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1pPr>
      <a:lvl2pPr marL="952530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2pPr>
      <a:lvl3pPr marL="1905061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3pPr>
      <a:lvl4pPr marL="2857591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4pPr>
      <a:lvl5pPr marL="3810122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5pPr>
      <a:lvl6pPr marL="4762652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6pPr>
      <a:lvl7pPr marL="5715183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7pPr>
      <a:lvl8pPr marL="6667713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8pPr>
      <a:lvl9pPr marL="7620244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14CA2B-10BB-399E-F2AE-3B9EFB29C8F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8973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5224FCC8912C45BE58CA545DDBF1E3" ma:contentTypeVersion="18" ma:contentTypeDescription="Create a new document." ma:contentTypeScope="" ma:versionID="981f37524faf17438cb89e1f18743748">
  <xsd:schema xmlns:xsd="http://www.w3.org/2001/XMLSchema" xmlns:xs="http://www.w3.org/2001/XMLSchema" xmlns:p="http://schemas.microsoft.com/office/2006/metadata/properties" xmlns:ns2="3f7618e6-5517-4e63-bf74-dbd986e4eacd" xmlns:ns3="8dd4dade-ae78-4d25-8529-bd115ce76263" targetNamespace="http://schemas.microsoft.com/office/2006/metadata/properties" ma:root="true" ma:fieldsID="b8cc7738ba4160bc4eb635a0abeea24f" ns2:_="" ns3:_="">
    <xsd:import namespace="3f7618e6-5517-4e63-bf74-dbd986e4eacd"/>
    <xsd:import namespace="8dd4dade-ae78-4d25-8529-bd115ce762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7618e6-5517-4e63-bf74-dbd986e4ea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e65169a-2806-423d-ad31-843ba6fa51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4dade-ae78-4d25-8529-bd115ce762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934f832-08a6-4f30-a172-f3c5f6bf1e84}" ma:internalName="TaxCatchAll" ma:showField="CatchAllData" ma:web="8dd4dade-ae78-4d25-8529-bd115ce762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dd4dade-ae78-4d25-8529-bd115ce76263" xsi:nil="true"/>
    <lcf76f155ced4ddcb4097134ff3c332f xmlns="3f7618e6-5517-4e63-bf74-dbd986e4eac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72BEFC8-A990-4F88-9257-61B0D9F584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77AB64-1964-4754-A505-EEB6B22E74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7618e6-5517-4e63-bf74-dbd986e4eacd"/>
    <ds:schemaRef ds:uri="8dd4dade-ae78-4d25-8529-bd115ce762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72FCB0-AD6F-4096-BAC4-C2A3336A9D4C}">
  <ds:schemaRefs>
    <ds:schemaRef ds:uri="http://purl.org/dc/elements/1.1/"/>
    <ds:schemaRef ds:uri="3f7618e6-5517-4e63-bf74-dbd986e4eacd"/>
    <ds:schemaRef ds:uri="http://schemas.microsoft.com/office/2006/documentManagement/types"/>
    <ds:schemaRef ds:uri="http://purl.org/dc/dcmitype/"/>
    <ds:schemaRef ds:uri="8dd4dade-ae78-4d25-8529-bd115ce76263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Saleha Malik</dc:creator>
  <cp:lastModifiedBy>Saleha Malik</cp:lastModifiedBy>
  <cp:revision>4</cp:revision>
  <dcterms:created xsi:type="dcterms:W3CDTF">2023-05-03T12:51:29Z</dcterms:created>
  <dcterms:modified xsi:type="dcterms:W3CDTF">2023-08-21T18:35:44Z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0x010100715224FCC8912C45BE58CA545DDBF1E3</vt:lpwstr>
  </property>
  <property fmtid="{D5CDD505-2E9C-101B-9397-08002B2CF9AE}" pid="3" name="MediaServiceImageTags">
    <vt:lpwstr/>
  </property>
</Properties>
</file>