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70" r:id="rId5"/>
  </p:sldIdLst>
  <p:sldSz cx="13716000" cy="7178675"/>
  <p:notesSz cx="6858000" cy="9144000"/>
  <p:defaultTextStyle>
    <a:defPPr>
      <a:defRPr lang="en-US"/>
    </a:defPPr>
    <a:lvl1pPr marL="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1pPr>
    <a:lvl2pPr marL="95253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2pPr>
    <a:lvl3pPr marL="190506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3pPr>
    <a:lvl4pPr marL="285759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4pPr>
    <a:lvl5pPr marL="381012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5pPr>
    <a:lvl6pPr marL="476265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6pPr>
    <a:lvl7pPr marL="571518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7pPr>
    <a:lvl8pPr marL="666771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8pPr>
    <a:lvl9pPr marL="7620244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7AFCA4C4-58D1-4F8F-864D-6CBDAFDBD539}"/>
    <pc:docChg chg="modMainMaster">
      <pc:chgData name="Saleha Malik" userId="9585abfa-ca57-48ae-b1f7-663e204bc8fb" providerId="ADAL" clId="{7AFCA4C4-58D1-4F8F-864D-6CBDAFDBD539}" dt="2023-08-21T18:37:09.844" v="0" actId="14826"/>
      <pc:docMkLst>
        <pc:docMk/>
      </pc:docMkLst>
      <pc:sldMasterChg chg="modSp">
        <pc:chgData name="Saleha Malik" userId="9585abfa-ca57-48ae-b1f7-663e204bc8fb" providerId="ADAL" clId="{7AFCA4C4-58D1-4F8F-864D-6CBDAFDBD539}" dt="2023-08-21T18:37:09.844" v="0" actId="14826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7AFCA4C4-58D1-4F8F-864D-6CBDAFDBD539}" dt="2023-08-21T18:37:09.844" v="0" actId="14826"/>
          <ac:picMkLst>
            <pc:docMk/>
            <pc:sldMasterMk cId="3388827764" sldId="2147483672"/>
            <ac:picMk id="5" creationId="{2A40B81E-2B93-6D8F-5155-36BD8F37FF0C}"/>
          </ac:picMkLst>
        </pc:picChg>
      </pc:sldMasterChg>
    </pc:docChg>
  </pc:docChgLst>
  <pc:docChgLst>
    <pc:chgData name="Saleha Malik" userId="9585abfa-ca57-48ae-b1f7-663e204bc8fb" providerId="ADAL" clId="{C4BD2DA8-0CA0-492B-B786-A0089874B360}"/>
    <pc:docChg chg="custSel addSld delSld modSld modMainMaster">
      <pc:chgData name="Saleha Malik" userId="9585abfa-ca57-48ae-b1f7-663e204bc8fb" providerId="ADAL" clId="{C4BD2DA8-0CA0-492B-B786-A0089874B360}" dt="2023-08-18T19:36:36.179" v="66" actId="47"/>
      <pc:docMkLst>
        <pc:docMk/>
      </pc:docMkLst>
      <pc:sldChg chg="addSp delSp modSp del">
        <pc:chgData name="Saleha Malik" userId="9585abfa-ca57-48ae-b1f7-663e204bc8fb" providerId="ADAL" clId="{C4BD2DA8-0CA0-492B-B786-A0089874B360}" dt="2023-08-18T19:36:36.179" v="66" actId="47"/>
        <pc:sldMkLst>
          <pc:docMk/>
          <pc:sldMk cId="1845313045" sldId="269"/>
        </pc:sldMkLst>
        <pc:spChg chg="add del">
          <ac:chgData name="Saleha Malik" userId="9585abfa-ca57-48ae-b1f7-663e204bc8fb" providerId="ADAL" clId="{C4BD2DA8-0CA0-492B-B786-A0089874B360}" dt="2023-08-18T19:35:26.620" v="4" actId="931"/>
          <ac:spMkLst>
            <pc:docMk/>
            <pc:sldMk cId="1845313045" sldId="269"/>
            <ac:spMk id="22" creationId="{5A4C8E83-D63A-2897-73A6-01181AA86738}"/>
          </ac:spMkLst>
        </pc:spChg>
        <pc:picChg chg="add del mod">
          <ac:chgData name="Saleha Malik" userId="9585abfa-ca57-48ae-b1f7-663e204bc8fb" providerId="ADAL" clId="{C4BD2DA8-0CA0-492B-B786-A0089874B360}" dt="2023-08-18T19:35:16.175" v="2" actId="931"/>
          <ac:picMkLst>
            <pc:docMk/>
            <pc:sldMk cId="1845313045" sldId="269"/>
            <ac:picMk id="3" creationId="{AEC9AAFC-ACF1-06E7-1C4D-967A94C921C8}"/>
          </ac:picMkLst>
        </pc:picChg>
        <pc:picChg chg="add del mod">
          <ac:chgData name="Saleha Malik" userId="9585abfa-ca57-48ae-b1f7-663e204bc8fb" providerId="ADAL" clId="{C4BD2DA8-0CA0-492B-B786-A0089874B360}" dt="2023-08-18T19:35:26.620" v="4" actId="931"/>
          <ac:picMkLst>
            <pc:docMk/>
            <pc:sldMk cId="1845313045" sldId="269"/>
            <ac:picMk id="5" creationId="{4C86BA6A-5D46-0971-56FD-81348E01402A}"/>
          </ac:picMkLst>
        </pc:picChg>
      </pc:sldChg>
      <pc:sldChg chg="new">
        <pc:chgData name="Saleha Malik" userId="9585abfa-ca57-48ae-b1f7-663e204bc8fb" providerId="ADAL" clId="{C4BD2DA8-0CA0-492B-B786-A0089874B360}" dt="2023-08-18T19:36:34.005" v="65" actId="680"/>
        <pc:sldMkLst>
          <pc:docMk/>
          <pc:sldMk cId="1786908875" sldId="270"/>
        </pc:sldMkLst>
      </pc:sldChg>
      <pc:sldMasterChg chg="modSp modSldLayout">
        <pc:chgData name="Saleha Malik" userId="9585abfa-ca57-48ae-b1f7-663e204bc8fb" providerId="ADAL" clId="{C4BD2DA8-0CA0-492B-B786-A0089874B360}" dt="2023-08-18T19:36:20.095" v="64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C4BD2DA8-0CA0-492B-B786-A0089874B360}" dt="2023-08-18T19:34:49.961" v="0" actId="14826"/>
          <ac:picMkLst>
            <pc:docMk/>
            <pc:sldMasterMk cId="3388827764" sldId="2147483672"/>
            <ac:picMk id="5" creationId="{2A40B81E-2B93-6D8F-5155-36BD8F37FF0C}"/>
          </ac:picMkLst>
        </pc:picChg>
        <pc:sldLayoutChg chg="addSp delSp modSp mod">
          <pc:chgData name="Saleha Malik" userId="9585abfa-ca57-48ae-b1f7-663e204bc8fb" providerId="ADAL" clId="{C4BD2DA8-0CA0-492B-B786-A0089874B360}" dt="2023-08-18T19:36:20.095" v="64"/>
          <pc:sldLayoutMkLst>
            <pc:docMk/>
            <pc:sldMasterMk cId="3388827764" sldId="2147483672"/>
            <pc:sldLayoutMk cId="2151782519" sldId="2147483684"/>
          </pc:sldLayoutMkLst>
          <pc:spChg chg="add del">
            <ac:chgData name="Saleha Malik" userId="9585abfa-ca57-48ae-b1f7-663e204bc8fb" providerId="ADAL" clId="{C4BD2DA8-0CA0-492B-B786-A0089874B360}" dt="2023-08-18T19:35:41.761" v="5" actId="11529"/>
            <ac:spMkLst>
              <pc:docMk/>
              <pc:sldMasterMk cId="3388827764" sldId="2147483672"/>
              <pc:sldLayoutMk cId="2151782519" sldId="2147483684"/>
              <ac:spMk id="2" creationId="{87E69E7C-CD28-9138-EC8F-3482B31E8427}"/>
            </ac:spMkLst>
          </pc:spChg>
          <pc:spChg chg="add del mod">
            <ac:chgData name="Saleha Malik" userId="9585abfa-ca57-48ae-b1f7-663e204bc8fb" providerId="ADAL" clId="{C4BD2DA8-0CA0-492B-B786-A0089874B360}" dt="2023-08-18T19:36:15.080" v="62" actId="21"/>
            <ac:spMkLst>
              <pc:docMk/>
              <pc:sldMasterMk cId="3388827764" sldId="2147483672"/>
              <pc:sldLayoutMk cId="2151782519" sldId="2147483684"/>
              <ac:spMk id="3" creationId="{85FCE5E0-E64E-125A-996D-EEBFC513C7D8}"/>
            </ac:spMkLst>
          </pc:spChg>
          <pc:spChg chg="add mod">
            <ac:chgData name="Saleha Malik" userId="9585abfa-ca57-48ae-b1f7-663e204bc8fb" providerId="ADAL" clId="{C4BD2DA8-0CA0-492B-B786-A0089874B360}" dt="2023-08-18T19:36:20.095" v="64"/>
            <ac:spMkLst>
              <pc:docMk/>
              <pc:sldMasterMk cId="3388827764" sldId="2147483672"/>
              <pc:sldLayoutMk cId="2151782519" sldId="2147483684"/>
              <ac:spMk id="4" creationId="{C9095878-5965-9293-CF8C-890BD52EADC4}"/>
            </ac:spMkLst>
          </pc:spChg>
          <pc:spChg chg="del">
            <ac:chgData name="Saleha Malik" userId="9585abfa-ca57-48ae-b1f7-663e204bc8fb" providerId="ADAL" clId="{C4BD2DA8-0CA0-492B-B786-A0089874B360}" dt="2023-08-18T19:36:16.673" v="63" actId="478"/>
            <ac:spMkLst>
              <pc:docMk/>
              <pc:sldMasterMk cId="3388827764" sldId="2147483672"/>
              <pc:sldLayoutMk cId="2151782519" sldId="2147483684"/>
              <ac:spMk id="9" creationId="{F3C3A3D3-CF10-971A-BD18-40BFEB814CA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095878-5965-9293-CF8C-890BD52EADC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8500" y="4160838"/>
            <a:ext cx="1711325" cy="2235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Insert Vertical Logo</a:t>
            </a:r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40B81E-2B93-6D8F-5155-36BD8F37F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21" y="1232"/>
            <a:ext cx="13710755" cy="717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1905176" rtl="0" eaLnBrk="1" latinLnBrk="0" hangingPunct="1">
        <a:lnSpc>
          <a:spcPct val="90000"/>
        </a:lnSpc>
        <a:spcBef>
          <a:spcPct val="0"/>
        </a:spcBef>
        <a:buNone/>
        <a:defRPr sz="91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94" indent="-476294" algn="l" defTabSz="1905176" rtl="0" eaLnBrk="1" latinLnBrk="0" hangingPunct="1">
        <a:lnSpc>
          <a:spcPct val="90000"/>
        </a:lnSpc>
        <a:spcBef>
          <a:spcPts val="2083"/>
        </a:spcBef>
        <a:buFont typeface="Arial" panose="020B0604020202020204" pitchFamily="34" charset="0"/>
        <a:buChar char="•"/>
        <a:defRPr sz="5835" kern="1200">
          <a:solidFill>
            <a:schemeClr val="tx1"/>
          </a:solidFill>
          <a:latin typeface="+mn-lt"/>
          <a:ea typeface="+mn-ea"/>
          <a:cs typeface="+mn-cs"/>
        </a:defRPr>
      </a:lvl1pPr>
      <a:lvl2pPr marL="1428883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81470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4167" kern="1200">
          <a:solidFill>
            <a:schemeClr val="tx1"/>
          </a:solidFill>
          <a:latin typeface="+mn-lt"/>
          <a:ea typeface="+mn-ea"/>
          <a:cs typeface="+mn-cs"/>
        </a:defRPr>
      </a:lvl3pPr>
      <a:lvl4pPr marL="3334059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4pPr>
      <a:lvl5pPr marL="4286646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5pPr>
      <a:lvl6pPr marL="5239235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6pPr>
      <a:lvl7pPr marL="6191822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7pPr>
      <a:lvl8pPr marL="7144411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8pPr>
      <a:lvl9pPr marL="8096998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1pPr>
      <a:lvl2pPr marL="952587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2pPr>
      <a:lvl3pPr marL="1905176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3pPr>
      <a:lvl4pPr marL="2857763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4pPr>
      <a:lvl5pPr marL="3810352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5pPr>
      <a:lvl6pPr marL="4762939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6pPr>
      <a:lvl7pPr marL="5715528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7pPr>
      <a:lvl8pPr marL="6668116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8pPr>
      <a:lvl9pPr marL="7620705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747FC1-0A8F-0867-E100-E11CC4BB2DF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088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77AB64-1964-4754-A505-EEB6B22E749D}">
  <ds:schemaRefs>
    <ds:schemaRef ds:uri="3f7618e6-5517-4e63-bf74-dbd986e4eacd"/>
    <ds:schemaRef ds:uri="8dd4dade-ae78-4d25-8529-bd115ce762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372FCB0-AD6F-4096-BAC4-C2A3336A9D4C}">
  <ds:schemaRefs>
    <ds:schemaRef ds:uri="http://purl.org/dc/terms/"/>
    <ds:schemaRef ds:uri="http://purl.org/dc/elements/1.1/"/>
    <ds:schemaRef ds:uri="http://schemas.microsoft.com/office/2006/documentManagement/types"/>
    <ds:schemaRef ds:uri="8dd4dade-ae78-4d25-8529-bd115ce76263"/>
    <ds:schemaRef ds:uri="http://www.w3.org/XML/1998/namespace"/>
    <ds:schemaRef ds:uri="3f7618e6-5517-4e63-bf74-dbd986e4eacd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5</cp:revision>
  <dcterms:created xsi:type="dcterms:W3CDTF">2023-05-03T12:51:29Z</dcterms:created>
  <dcterms:modified xsi:type="dcterms:W3CDTF">2023-08-21T18:37:12Z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