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70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66DD6733-15B3-440B-8F96-695A422E8C75}"/>
    <pc:docChg chg="modMainMaster">
      <pc:chgData name="Saleha Malik" userId="9585abfa-ca57-48ae-b1f7-663e204bc8fb" providerId="ADAL" clId="{66DD6733-15B3-440B-8F96-695A422E8C75}" dt="2023-08-21T18:39:19.528" v="1" actId="14826"/>
      <pc:docMkLst>
        <pc:docMk/>
      </pc:docMkLst>
      <pc:sldMasterChg chg="modSp">
        <pc:chgData name="Saleha Malik" userId="9585abfa-ca57-48ae-b1f7-663e204bc8fb" providerId="ADAL" clId="{66DD6733-15B3-440B-8F96-695A422E8C75}" dt="2023-08-21T18:39:19.528" v="1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66DD6733-15B3-440B-8F96-695A422E8C75}" dt="2023-08-21T18:39:19.528" v="1" actId="14826"/>
          <ac:picMkLst>
            <pc:docMk/>
            <pc:sldMasterMk cId="3388827764" sldId="2147483672"/>
            <ac:picMk id="5" creationId="{2A40B81E-2B93-6D8F-5155-36BD8F37FF0C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AB24E-9C17-E295-9EA1-B19C7B5D2E2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79414" y="4856823"/>
            <a:ext cx="3440317" cy="1149350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en-US" dirty="0"/>
              <a:t>Insert Horizontal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5" cy="71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9F169B-D108-53BF-6706-9BC6AB75B20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110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6</cp:revision>
  <dcterms:created xsi:type="dcterms:W3CDTF">2023-05-03T12:51:29Z</dcterms:created>
  <dcterms:modified xsi:type="dcterms:W3CDTF">2023-08-21T18:39:22Z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