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1B810432-FCCB-4DA5-B44A-68D70FC562AE}"/>
    <pc:docChg chg="modMainMaster">
      <pc:chgData name="Saleha Malik" userId="9585abfa-ca57-48ae-b1f7-663e204bc8fb" providerId="ADAL" clId="{1B810432-FCCB-4DA5-B44A-68D70FC562AE}" dt="2023-08-21T18:38:11.022" v="16" actId="14826"/>
      <pc:docMkLst>
        <pc:docMk/>
      </pc:docMkLst>
      <pc:sldMasterChg chg="modSp modSldLayout">
        <pc:chgData name="Saleha Malik" userId="9585abfa-ca57-48ae-b1f7-663e204bc8fb" providerId="ADAL" clId="{1B810432-FCCB-4DA5-B44A-68D70FC562AE}" dt="2023-08-21T18:38:11.022" v="16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1B810432-FCCB-4DA5-B44A-68D70FC562AE}" dt="2023-08-21T18:38:11.022" v="16" actId="14826"/>
          <ac:picMkLst>
            <pc:docMk/>
            <pc:sldMasterMk cId="3388827764" sldId="2147483672"/>
            <ac:picMk id="3" creationId="{6165F82F-B884-0354-D53A-59B9825BBE81}"/>
          </ac:picMkLst>
        </pc:picChg>
        <pc:sldLayoutChg chg="modSp mod">
          <pc:chgData name="Saleha Malik" userId="9585abfa-ca57-48ae-b1f7-663e204bc8fb" providerId="ADAL" clId="{1B810432-FCCB-4DA5-B44A-68D70FC562AE}" dt="2023-08-18T20:11:19.361" v="15" actId="20577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1B810432-FCCB-4DA5-B44A-68D70FC562AE}" dt="2023-08-18T20:11:19.361" v="15" actId="20577"/>
            <ac:spMkLst>
              <pc:docMk/>
              <pc:sldMasterMk cId="3388827764" sldId="2147483672"/>
              <pc:sldLayoutMk cId="2151782519" sldId="2147483684"/>
              <ac:spMk id="5" creationId="{179E56AB-AA62-A435-345B-4F367C43FFE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9E56AB-AA62-A435-345B-4F367C43FF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44197" y="8195094"/>
            <a:ext cx="5555410" cy="193231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285750" marR="0" lvl="0" indent="-285750" algn="l" defTabSz="1905061" rtl="0" eaLnBrk="1" fontAlgn="auto" latinLnBrk="0" hangingPunct="1">
              <a:lnSpc>
                <a:spcPct val="90000"/>
              </a:lnSpc>
              <a:spcBef>
                <a:spcPts val="208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Insert Horizontal </a:t>
            </a: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4CA2B-10BB-399E-F2AE-3B9EFB29C8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97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2023-08-21T18:38:14Z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