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70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3D9BAF03-B177-44E8-864D-86494E694B89}"/>
    <pc:docChg chg="modMainMaster">
      <pc:chgData name="Saleha Malik" userId="9585abfa-ca57-48ae-b1f7-663e204bc8fb" providerId="ADAL" clId="{3D9BAF03-B177-44E8-864D-86494E694B89}" dt="2023-08-21T18:38:54.812" v="0" actId="14826"/>
      <pc:docMkLst>
        <pc:docMk/>
      </pc:docMkLst>
      <pc:sldMasterChg chg="modSp">
        <pc:chgData name="Saleha Malik" userId="9585abfa-ca57-48ae-b1f7-663e204bc8fb" providerId="ADAL" clId="{3D9BAF03-B177-44E8-864D-86494E694B89}" dt="2023-08-21T18:38:54.812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3D9BAF03-B177-44E8-864D-86494E694B89}" dt="2023-08-21T18:38:54.812" v="0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  <pc:docChgLst>
    <pc:chgData name="Saleha Malik" userId="9585abfa-ca57-48ae-b1f7-663e204bc8fb" providerId="ADAL" clId="{66DD6733-15B3-440B-8F96-695A422E8C75}"/>
    <pc:docChg chg="modMainMaster">
      <pc:chgData name="Saleha Malik" userId="9585abfa-ca57-48ae-b1f7-663e204bc8fb" providerId="ADAL" clId="{66DD6733-15B3-440B-8F96-695A422E8C75}" dt="2023-08-18T19:33:14.256" v="0" actId="14826"/>
      <pc:docMkLst>
        <pc:docMk/>
      </pc:docMkLst>
      <pc:sldMasterChg chg="modSp">
        <pc:chgData name="Saleha Malik" userId="9585abfa-ca57-48ae-b1f7-663e204bc8fb" providerId="ADAL" clId="{66DD6733-15B3-440B-8F96-695A422E8C75}" dt="2023-08-18T19:33:14.256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66DD6733-15B3-440B-8F96-695A422E8C75}" dt="2023-08-18T19:33:14.256" v="0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B24E-9C17-E295-9EA1-B19C7B5D2E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79414" y="4856823"/>
            <a:ext cx="3440317" cy="11493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dirty="0"/>
              <a:t>Insert Horizontal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F169B-D108-53BF-6706-9BC6AB75B20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10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6</cp:revision>
  <dcterms:created xsi:type="dcterms:W3CDTF">2023-05-03T12:51:29Z</dcterms:created>
  <dcterms:modified xsi:type="dcterms:W3CDTF">2023-08-21T18:38:57Z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